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49"/>
  </p:notesMasterIdLst>
  <p:sldIdLst>
    <p:sldId id="256" r:id="rId4"/>
    <p:sldId id="314" r:id="rId5"/>
    <p:sldId id="292" r:id="rId6"/>
    <p:sldId id="304" r:id="rId7"/>
    <p:sldId id="311" r:id="rId8"/>
    <p:sldId id="350" r:id="rId9"/>
    <p:sldId id="340" r:id="rId10"/>
    <p:sldId id="351" r:id="rId11"/>
    <p:sldId id="315" r:id="rId12"/>
    <p:sldId id="324" r:id="rId13"/>
    <p:sldId id="265" r:id="rId14"/>
    <p:sldId id="346" r:id="rId15"/>
    <p:sldId id="345" r:id="rId16"/>
    <p:sldId id="347" r:id="rId17"/>
    <p:sldId id="325" r:id="rId18"/>
    <p:sldId id="320" r:id="rId19"/>
    <p:sldId id="317" r:id="rId20"/>
    <p:sldId id="318" r:id="rId21"/>
    <p:sldId id="341" r:id="rId22"/>
    <p:sldId id="342" r:id="rId23"/>
    <p:sldId id="343" r:id="rId24"/>
    <p:sldId id="344" r:id="rId25"/>
    <p:sldId id="323" r:id="rId26"/>
    <p:sldId id="321" r:id="rId27"/>
    <p:sldId id="339" r:id="rId28"/>
    <p:sldId id="269" r:id="rId29"/>
    <p:sldId id="272" r:id="rId30"/>
    <p:sldId id="271" r:id="rId31"/>
    <p:sldId id="278" r:id="rId32"/>
    <p:sldId id="284" r:id="rId33"/>
    <p:sldId id="306" r:id="rId34"/>
    <p:sldId id="279" r:id="rId35"/>
    <p:sldId id="307" r:id="rId36"/>
    <p:sldId id="326" r:id="rId37"/>
    <p:sldId id="277" r:id="rId38"/>
    <p:sldId id="300" r:id="rId39"/>
    <p:sldId id="327" r:id="rId40"/>
    <p:sldId id="329" r:id="rId41"/>
    <p:sldId id="330" r:id="rId42"/>
    <p:sldId id="333" r:id="rId43"/>
    <p:sldId id="334" r:id="rId44"/>
    <p:sldId id="335" r:id="rId45"/>
    <p:sldId id="305" r:id="rId46"/>
    <p:sldId id="336" r:id="rId47"/>
    <p:sldId id="309" r:id="rId48"/>
  </p:sldIdLst>
  <p:sldSz cx="12192000" cy="6858000"/>
  <p:notesSz cx="7099300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8C"/>
    <a:srgbClr val="FFFFFF"/>
    <a:srgbClr val="E7378C"/>
    <a:srgbClr val="E5358A"/>
    <a:srgbClr val="E5348C"/>
    <a:srgbClr val="E6368B"/>
    <a:srgbClr val="74529E"/>
    <a:srgbClr val="C95A7A"/>
    <a:srgbClr val="86509B"/>
    <a:srgbClr val="D55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2.xml"/><Relationship Id="rId49" Type="http://schemas.openxmlformats.org/officeDocument/2006/relationships/notesMaster" Target="notesMasters/notesMaster1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7DA46-33B3-437A-BE24-3E2F8C656A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ADCE0-31D6-4BC9-9C57-C599CAF9927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0FB6-C0B3-4FD7-A336-BBAE3DE8ED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227BD-79E5-4C62-B481-1EE9CF03723B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5963885"/>
            <a:ext cx="12192000" cy="907925"/>
          </a:xfrm>
          <a:prstGeom prst="rect">
            <a:avLst/>
          </a:prstGeom>
          <a:solidFill>
            <a:srgbClr val="DD1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GIFT</a:t>
            </a:r>
            <a:r>
              <a:rPr lang="en-US" altLang="zh-CN" sz="1800" baseline="0" dirty="0" smtClean="0">
                <a:latin typeface="Calibri" panose="020F0502020204030204" pitchFamily="34" charset="0"/>
                <a:cs typeface="Calibri" panose="020F0502020204030204" pitchFamily="34" charset="0"/>
              </a:rPr>
              <a:t> &amp; HOME SHENZHEN</a:t>
            </a:r>
            <a:endParaRPr lang="zh-CN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0466836" y="6063420"/>
            <a:ext cx="1350199" cy="7088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10581136" y="225018"/>
            <a:ext cx="1377636" cy="687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0FB6-C0B3-4FD7-A336-BBAE3DE8ED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227BD-79E5-4C62-B481-1EE9CF037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0FB6-C0B3-4FD7-A336-BBAE3DE8ED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227BD-79E5-4C62-B481-1EE9CF037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0FB6-C0B3-4FD7-A336-BBAE3DE8ED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227BD-79E5-4C62-B481-1EE9CF037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0FB6-C0B3-4FD7-A336-BBAE3DE8ED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227BD-79E5-4C62-B481-1EE9CF037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0FB6-C0B3-4FD7-A336-BBAE3DE8ED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227BD-79E5-4C62-B481-1EE9CF037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0FB6-C0B3-4FD7-A336-BBAE3DE8ED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227BD-79E5-4C62-B481-1EE9CF037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0FB6-C0B3-4FD7-A336-BBAE3DE8ED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227BD-79E5-4C62-B481-1EE9CF037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0FB6-C0B3-4FD7-A336-BBAE3DE8ED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227BD-79E5-4C62-B481-1EE9CF037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0FB6-C0B3-4FD7-A336-BBAE3DE8ED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227BD-79E5-4C62-B481-1EE9CF037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0FB6-C0B3-4FD7-A336-BBAE3DE8ED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227BD-79E5-4C62-B481-1EE9CF037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6" y="0"/>
            <a:ext cx="12192000" cy="6858000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65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756232" y="827295"/>
            <a:ext cx="10834920" cy="5203416"/>
            <a:chOff x="681505" y="452531"/>
            <a:chExt cx="7484825" cy="3594550"/>
          </a:xfrm>
          <a:solidFill>
            <a:schemeClr val="bg1">
              <a:lumMod val="95000"/>
            </a:schemeClr>
          </a:solidFill>
        </p:grpSpPr>
        <p:sp>
          <p:nvSpPr>
            <p:cNvPr id="9" name="Freeform 250"/>
            <p:cNvSpPr/>
            <p:nvPr/>
          </p:nvSpPr>
          <p:spPr bwMode="auto">
            <a:xfrm>
              <a:off x="7063671" y="2390065"/>
              <a:ext cx="29453" cy="8155"/>
            </a:xfrm>
            <a:custGeom>
              <a:avLst/>
              <a:gdLst>
                <a:gd name="T0" fmla="*/ 0 w 54"/>
                <a:gd name="T1" fmla="*/ 0 h 19"/>
                <a:gd name="T2" fmla="*/ 0 w 54"/>
                <a:gd name="T3" fmla="*/ 0 h 19"/>
                <a:gd name="T4" fmla="*/ 1 w 54"/>
                <a:gd name="T5" fmla="*/ 0 h 19"/>
                <a:gd name="T6" fmla="*/ 0 w 5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"/>
                <a:gd name="T13" fmla="*/ 0 h 19"/>
                <a:gd name="T14" fmla="*/ 54 w 5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" h="19">
                  <a:moveTo>
                    <a:pt x="0" y="0"/>
                  </a:moveTo>
                  <a:lnTo>
                    <a:pt x="3" y="19"/>
                  </a:lnTo>
                  <a:lnTo>
                    <a:pt x="54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251"/>
            <p:cNvSpPr/>
            <p:nvPr/>
          </p:nvSpPr>
          <p:spPr bwMode="auto">
            <a:xfrm>
              <a:off x="6940336" y="3225097"/>
              <a:ext cx="393938" cy="727391"/>
            </a:xfrm>
            <a:custGeom>
              <a:avLst/>
              <a:gdLst>
                <a:gd name="T0" fmla="*/ 0 w 750"/>
                <a:gd name="T1" fmla="*/ 33 h 1564"/>
                <a:gd name="T2" fmla="*/ 0 w 750"/>
                <a:gd name="T3" fmla="*/ 34 h 1564"/>
                <a:gd name="T4" fmla="*/ 1 w 750"/>
                <a:gd name="T5" fmla="*/ 34 h 1564"/>
                <a:gd name="T6" fmla="*/ 1 w 750"/>
                <a:gd name="T7" fmla="*/ 36 h 1564"/>
                <a:gd name="T8" fmla="*/ 4 w 750"/>
                <a:gd name="T9" fmla="*/ 36 h 1564"/>
                <a:gd name="T10" fmla="*/ 3 w 750"/>
                <a:gd name="T11" fmla="*/ 35 h 1564"/>
                <a:gd name="T12" fmla="*/ 4 w 750"/>
                <a:gd name="T13" fmla="*/ 33 h 1564"/>
                <a:gd name="T14" fmla="*/ 5 w 750"/>
                <a:gd name="T15" fmla="*/ 33 h 1564"/>
                <a:gd name="T16" fmla="*/ 7 w 750"/>
                <a:gd name="T17" fmla="*/ 30 h 1564"/>
                <a:gd name="T18" fmla="*/ 5 w 750"/>
                <a:gd name="T19" fmla="*/ 28 h 1564"/>
                <a:gd name="T20" fmla="*/ 7 w 750"/>
                <a:gd name="T21" fmla="*/ 27 h 1564"/>
                <a:gd name="T22" fmla="*/ 7 w 750"/>
                <a:gd name="T23" fmla="*/ 25 h 1564"/>
                <a:gd name="T24" fmla="*/ 8 w 750"/>
                <a:gd name="T25" fmla="*/ 24 h 1564"/>
                <a:gd name="T26" fmla="*/ 7 w 750"/>
                <a:gd name="T27" fmla="*/ 24 h 1564"/>
                <a:gd name="T28" fmla="*/ 9 w 750"/>
                <a:gd name="T29" fmla="*/ 24 h 1564"/>
                <a:gd name="T30" fmla="*/ 9 w 750"/>
                <a:gd name="T31" fmla="*/ 23 h 1564"/>
                <a:gd name="T32" fmla="*/ 8 w 750"/>
                <a:gd name="T33" fmla="*/ 24 h 1564"/>
                <a:gd name="T34" fmla="*/ 7 w 750"/>
                <a:gd name="T35" fmla="*/ 23 h 1564"/>
                <a:gd name="T36" fmla="*/ 7 w 750"/>
                <a:gd name="T37" fmla="*/ 22 h 1564"/>
                <a:gd name="T38" fmla="*/ 10 w 750"/>
                <a:gd name="T39" fmla="*/ 22 h 1564"/>
                <a:gd name="T40" fmla="*/ 10 w 750"/>
                <a:gd name="T41" fmla="*/ 19 h 1564"/>
                <a:gd name="T42" fmla="*/ 14 w 750"/>
                <a:gd name="T43" fmla="*/ 19 h 1564"/>
                <a:gd name="T44" fmla="*/ 15 w 750"/>
                <a:gd name="T45" fmla="*/ 17 h 1564"/>
                <a:gd name="T46" fmla="*/ 13 w 750"/>
                <a:gd name="T47" fmla="*/ 13 h 1564"/>
                <a:gd name="T48" fmla="*/ 14 w 750"/>
                <a:gd name="T49" fmla="*/ 9 h 1564"/>
                <a:gd name="T50" fmla="*/ 17 w 750"/>
                <a:gd name="T51" fmla="*/ 6 h 1564"/>
                <a:gd name="T52" fmla="*/ 17 w 750"/>
                <a:gd name="T53" fmla="*/ 4 h 1564"/>
                <a:gd name="T54" fmla="*/ 17 w 750"/>
                <a:gd name="T55" fmla="*/ 4 h 1564"/>
                <a:gd name="T56" fmla="*/ 16 w 750"/>
                <a:gd name="T57" fmla="*/ 6 h 1564"/>
                <a:gd name="T58" fmla="*/ 13 w 750"/>
                <a:gd name="T59" fmla="*/ 6 h 1564"/>
                <a:gd name="T60" fmla="*/ 14 w 750"/>
                <a:gd name="T61" fmla="*/ 4 h 1564"/>
                <a:gd name="T62" fmla="*/ 10 w 750"/>
                <a:gd name="T63" fmla="*/ 1 h 1564"/>
                <a:gd name="T64" fmla="*/ 8 w 750"/>
                <a:gd name="T65" fmla="*/ 0 h 1564"/>
                <a:gd name="T66" fmla="*/ 8 w 750"/>
                <a:gd name="T67" fmla="*/ 1 h 1564"/>
                <a:gd name="T68" fmla="*/ 7 w 750"/>
                <a:gd name="T69" fmla="*/ 0 h 1564"/>
                <a:gd name="T70" fmla="*/ 5 w 750"/>
                <a:gd name="T71" fmla="*/ 1 h 1564"/>
                <a:gd name="T72" fmla="*/ 5 w 750"/>
                <a:gd name="T73" fmla="*/ 3 h 1564"/>
                <a:gd name="T74" fmla="*/ 4 w 750"/>
                <a:gd name="T75" fmla="*/ 3 h 1564"/>
                <a:gd name="T76" fmla="*/ 4 w 750"/>
                <a:gd name="T77" fmla="*/ 5 h 1564"/>
                <a:gd name="T78" fmla="*/ 3 w 750"/>
                <a:gd name="T79" fmla="*/ 7 h 1564"/>
                <a:gd name="T80" fmla="*/ 3 w 750"/>
                <a:gd name="T81" fmla="*/ 11 h 1564"/>
                <a:gd name="T82" fmla="*/ 3 w 750"/>
                <a:gd name="T83" fmla="*/ 14 h 1564"/>
                <a:gd name="T84" fmla="*/ 2 w 750"/>
                <a:gd name="T85" fmla="*/ 17 h 1564"/>
                <a:gd name="T86" fmla="*/ 1 w 750"/>
                <a:gd name="T87" fmla="*/ 24 h 1564"/>
                <a:gd name="T88" fmla="*/ 2 w 750"/>
                <a:gd name="T89" fmla="*/ 26 h 1564"/>
                <a:gd name="T90" fmla="*/ 1 w 750"/>
                <a:gd name="T91" fmla="*/ 27 h 1564"/>
                <a:gd name="T92" fmla="*/ 1 w 750"/>
                <a:gd name="T93" fmla="*/ 29 h 1564"/>
                <a:gd name="T94" fmla="*/ 0 w 750"/>
                <a:gd name="T95" fmla="*/ 33 h 15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50"/>
                <a:gd name="T145" fmla="*/ 0 h 1564"/>
                <a:gd name="T146" fmla="*/ 750 w 750"/>
                <a:gd name="T147" fmla="*/ 1564 h 15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50" h="1564">
                  <a:moveTo>
                    <a:pt x="0" y="1446"/>
                  </a:moveTo>
                  <a:lnTo>
                    <a:pt x="7" y="1480"/>
                  </a:lnTo>
                  <a:lnTo>
                    <a:pt x="38" y="1467"/>
                  </a:lnTo>
                  <a:lnTo>
                    <a:pt x="52" y="1546"/>
                  </a:lnTo>
                  <a:lnTo>
                    <a:pt x="188" y="1564"/>
                  </a:lnTo>
                  <a:lnTo>
                    <a:pt x="152" y="1523"/>
                  </a:lnTo>
                  <a:lnTo>
                    <a:pt x="181" y="1418"/>
                  </a:lnTo>
                  <a:lnTo>
                    <a:pt x="206" y="1438"/>
                  </a:lnTo>
                  <a:lnTo>
                    <a:pt x="290" y="1288"/>
                  </a:lnTo>
                  <a:lnTo>
                    <a:pt x="226" y="1205"/>
                  </a:lnTo>
                  <a:lnTo>
                    <a:pt x="299" y="1154"/>
                  </a:lnTo>
                  <a:lnTo>
                    <a:pt x="311" y="1077"/>
                  </a:lnTo>
                  <a:lnTo>
                    <a:pt x="345" y="1044"/>
                  </a:lnTo>
                  <a:lnTo>
                    <a:pt x="317" y="1030"/>
                  </a:lnTo>
                  <a:lnTo>
                    <a:pt x="374" y="1030"/>
                  </a:lnTo>
                  <a:lnTo>
                    <a:pt x="368" y="992"/>
                  </a:lnTo>
                  <a:lnTo>
                    <a:pt x="341" y="1019"/>
                  </a:lnTo>
                  <a:lnTo>
                    <a:pt x="317" y="990"/>
                  </a:lnTo>
                  <a:lnTo>
                    <a:pt x="313" y="932"/>
                  </a:lnTo>
                  <a:lnTo>
                    <a:pt x="415" y="939"/>
                  </a:lnTo>
                  <a:lnTo>
                    <a:pt x="425" y="824"/>
                  </a:lnTo>
                  <a:lnTo>
                    <a:pt x="587" y="806"/>
                  </a:lnTo>
                  <a:lnTo>
                    <a:pt x="634" y="725"/>
                  </a:lnTo>
                  <a:lnTo>
                    <a:pt x="570" y="582"/>
                  </a:lnTo>
                  <a:lnTo>
                    <a:pt x="601" y="398"/>
                  </a:lnTo>
                  <a:lnTo>
                    <a:pt x="750" y="249"/>
                  </a:lnTo>
                  <a:lnTo>
                    <a:pt x="744" y="181"/>
                  </a:lnTo>
                  <a:lnTo>
                    <a:pt x="718" y="179"/>
                  </a:lnTo>
                  <a:lnTo>
                    <a:pt x="676" y="261"/>
                  </a:lnTo>
                  <a:lnTo>
                    <a:pt x="572" y="255"/>
                  </a:lnTo>
                  <a:lnTo>
                    <a:pt x="593" y="165"/>
                  </a:lnTo>
                  <a:lnTo>
                    <a:pt x="413" y="25"/>
                  </a:lnTo>
                  <a:lnTo>
                    <a:pt x="350" y="14"/>
                  </a:lnTo>
                  <a:lnTo>
                    <a:pt x="344" y="42"/>
                  </a:lnTo>
                  <a:lnTo>
                    <a:pt x="276" y="0"/>
                  </a:lnTo>
                  <a:lnTo>
                    <a:pt x="234" y="52"/>
                  </a:lnTo>
                  <a:lnTo>
                    <a:pt x="229" y="107"/>
                  </a:lnTo>
                  <a:lnTo>
                    <a:pt x="187" y="130"/>
                  </a:lnTo>
                  <a:lnTo>
                    <a:pt x="188" y="238"/>
                  </a:lnTo>
                  <a:lnTo>
                    <a:pt x="143" y="299"/>
                  </a:lnTo>
                  <a:lnTo>
                    <a:pt x="109" y="451"/>
                  </a:lnTo>
                  <a:lnTo>
                    <a:pt x="135" y="594"/>
                  </a:lnTo>
                  <a:lnTo>
                    <a:pt x="85" y="716"/>
                  </a:lnTo>
                  <a:lnTo>
                    <a:pt x="52" y="1021"/>
                  </a:lnTo>
                  <a:lnTo>
                    <a:pt x="79" y="1132"/>
                  </a:lnTo>
                  <a:lnTo>
                    <a:pt x="54" y="1142"/>
                  </a:lnTo>
                  <a:lnTo>
                    <a:pt x="65" y="1241"/>
                  </a:lnTo>
                  <a:lnTo>
                    <a:pt x="0" y="144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252"/>
            <p:cNvSpPr/>
            <p:nvPr/>
          </p:nvSpPr>
          <p:spPr bwMode="auto">
            <a:xfrm>
              <a:off x="7036059" y="3963904"/>
              <a:ext cx="68111" cy="60344"/>
            </a:xfrm>
            <a:custGeom>
              <a:avLst/>
              <a:gdLst>
                <a:gd name="T0" fmla="*/ 0 w 132"/>
                <a:gd name="T1" fmla="*/ 0 h 134"/>
                <a:gd name="T2" fmla="*/ 0 w 132"/>
                <a:gd name="T3" fmla="*/ 3 h 134"/>
                <a:gd name="T4" fmla="*/ 3 w 132"/>
                <a:gd name="T5" fmla="*/ 2 h 134"/>
                <a:gd name="T6" fmla="*/ 1 w 132"/>
                <a:gd name="T7" fmla="*/ 1 h 134"/>
                <a:gd name="T8" fmla="*/ 0 w 132"/>
                <a:gd name="T9" fmla="*/ 0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2"/>
                <a:gd name="T16" fmla="*/ 0 h 134"/>
                <a:gd name="T17" fmla="*/ 132 w 132"/>
                <a:gd name="T18" fmla="*/ 134 h 1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2" h="134">
                  <a:moveTo>
                    <a:pt x="0" y="0"/>
                  </a:moveTo>
                  <a:lnTo>
                    <a:pt x="2" y="134"/>
                  </a:lnTo>
                  <a:lnTo>
                    <a:pt x="132" y="119"/>
                  </a:lnTo>
                  <a:lnTo>
                    <a:pt x="29" y="6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253"/>
            <p:cNvSpPr/>
            <p:nvPr/>
          </p:nvSpPr>
          <p:spPr bwMode="auto">
            <a:xfrm>
              <a:off x="7015810" y="2969042"/>
              <a:ext cx="237467" cy="280518"/>
            </a:xfrm>
            <a:custGeom>
              <a:avLst/>
              <a:gdLst>
                <a:gd name="T0" fmla="*/ 0 w 454"/>
                <a:gd name="T1" fmla="*/ 1 h 601"/>
                <a:gd name="T2" fmla="*/ 1 w 454"/>
                <a:gd name="T3" fmla="*/ 3 h 601"/>
                <a:gd name="T4" fmla="*/ 0 w 454"/>
                <a:gd name="T5" fmla="*/ 6 h 601"/>
                <a:gd name="T6" fmla="*/ 1 w 454"/>
                <a:gd name="T7" fmla="*/ 7 h 601"/>
                <a:gd name="T8" fmla="*/ 1 w 454"/>
                <a:gd name="T9" fmla="*/ 7 h 601"/>
                <a:gd name="T10" fmla="*/ 0 w 454"/>
                <a:gd name="T11" fmla="*/ 8 h 601"/>
                <a:gd name="T12" fmla="*/ 1 w 454"/>
                <a:gd name="T13" fmla="*/ 10 h 601"/>
                <a:gd name="T14" fmla="*/ 1 w 454"/>
                <a:gd name="T15" fmla="*/ 14 h 601"/>
                <a:gd name="T16" fmla="*/ 2 w 454"/>
                <a:gd name="T17" fmla="*/ 14 h 601"/>
                <a:gd name="T18" fmla="*/ 3 w 454"/>
                <a:gd name="T19" fmla="*/ 13 h 601"/>
                <a:gd name="T20" fmla="*/ 5 w 454"/>
                <a:gd name="T21" fmla="*/ 14 h 601"/>
                <a:gd name="T22" fmla="*/ 5 w 454"/>
                <a:gd name="T23" fmla="*/ 13 h 601"/>
                <a:gd name="T24" fmla="*/ 6 w 454"/>
                <a:gd name="T25" fmla="*/ 13 h 601"/>
                <a:gd name="T26" fmla="*/ 7 w 454"/>
                <a:gd name="T27" fmla="*/ 11 h 601"/>
                <a:gd name="T28" fmla="*/ 9 w 454"/>
                <a:gd name="T29" fmla="*/ 10 h 601"/>
                <a:gd name="T30" fmla="*/ 10 w 454"/>
                <a:gd name="T31" fmla="*/ 11 h 601"/>
                <a:gd name="T32" fmla="*/ 11 w 454"/>
                <a:gd name="T33" fmla="*/ 9 h 601"/>
                <a:gd name="T34" fmla="*/ 10 w 454"/>
                <a:gd name="T35" fmla="*/ 7 h 601"/>
                <a:gd name="T36" fmla="*/ 9 w 454"/>
                <a:gd name="T37" fmla="*/ 7 h 601"/>
                <a:gd name="T38" fmla="*/ 8 w 454"/>
                <a:gd name="T39" fmla="*/ 4 h 601"/>
                <a:gd name="T40" fmla="*/ 4 w 454"/>
                <a:gd name="T41" fmla="*/ 2 h 601"/>
                <a:gd name="T42" fmla="*/ 4 w 454"/>
                <a:gd name="T43" fmla="*/ 0 h 601"/>
                <a:gd name="T44" fmla="*/ 1 w 454"/>
                <a:gd name="T45" fmla="*/ 1 h 601"/>
                <a:gd name="T46" fmla="*/ 0 w 454"/>
                <a:gd name="T47" fmla="*/ 1 h 60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54"/>
                <a:gd name="T73" fmla="*/ 0 h 601"/>
                <a:gd name="T74" fmla="*/ 454 w 454"/>
                <a:gd name="T75" fmla="*/ 601 h 60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54" h="601">
                  <a:moveTo>
                    <a:pt x="0" y="61"/>
                  </a:moveTo>
                  <a:lnTo>
                    <a:pt x="32" y="123"/>
                  </a:lnTo>
                  <a:lnTo>
                    <a:pt x="11" y="262"/>
                  </a:lnTo>
                  <a:lnTo>
                    <a:pt x="32" y="277"/>
                  </a:lnTo>
                  <a:lnTo>
                    <a:pt x="24" y="295"/>
                  </a:lnTo>
                  <a:lnTo>
                    <a:pt x="2" y="352"/>
                  </a:lnTo>
                  <a:lnTo>
                    <a:pt x="42" y="433"/>
                  </a:lnTo>
                  <a:lnTo>
                    <a:pt x="65" y="598"/>
                  </a:lnTo>
                  <a:lnTo>
                    <a:pt x="93" y="601"/>
                  </a:lnTo>
                  <a:lnTo>
                    <a:pt x="135" y="549"/>
                  </a:lnTo>
                  <a:lnTo>
                    <a:pt x="203" y="591"/>
                  </a:lnTo>
                  <a:lnTo>
                    <a:pt x="209" y="563"/>
                  </a:lnTo>
                  <a:lnTo>
                    <a:pt x="272" y="574"/>
                  </a:lnTo>
                  <a:lnTo>
                    <a:pt x="293" y="456"/>
                  </a:lnTo>
                  <a:lnTo>
                    <a:pt x="406" y="433"/>
                  </a:lnTo>
                  <a:lnTo>
                    <a:pt x="441" y="472"/>
                  </a:lnTo>
                  <a:lnTo>
                    <a:pt x="454" y="381"/>
                  </a:lnTo>
                  <a:lnTo>
                    <a:pt x="431" y="302"/>
                  </a:lnTo>
                  <a:lnTo>
                    <a:pt x="366" y="298"/>
                  </a:lnTo>
                  <a:lnTo>
                    <a:pt x="342" y="180"/>
                  </a:lnTo>
                  <a:lnTo>
                    <a:pt x="170" y="100"/>
                  </a:lnTo>
                  <a:lnTo>
                    <a:pt x="159" y="0"/>
                  </a:lnTo>
                  <a:lnTo>
                    <a:pt x="46" y="65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254"/>
            <p:cNvSpPr/>
            <p:nvPr/>
          </p:nvSpPr>
          <p:spPr bwMode="auto">
            <a:xfrm>
              <a:off x="6931131" y="2667322"/>
              <a:ext cx="780513" cy="821984"/>
            </a:xfrm>
            <a:custGeom>
              <a:avLst/>
              <a:gdLst>
                <a:gd name="T0" fmla="*/ 1 w 1487"/>
                <a:gd name="T1" fmla="*/ 15 h 1768"/>
                <a:gd name="T2" fmla="*/ 3 w 1487"/>
                <a:gd name="T3" fmla="*/ 15 h 1768"/>
                <a:gd name="T4" fmla="*/ 4 w 1487"/>
                <a:gd name="T5" fmla="*/ 17 h 1768"/>
                <a:gd name="T6" fmla="*/ 7 w 1487"/>
                <a:gd name="T7" fmla="*/ 15 h 1768"/>
                <a:gd name="T8" fmla="*/ 11 w 1487"/>
                <a:gd name="T9" fmla="*/ 19 h 1768"/>
                <a:gd name="T10" fmla="*/ 14 w 1487"/>
                <a:gd name="T11" fmla="*/ 22 h 1768"/>
                <a:gd name="T12" fmla="*/ 14 w 1487"/>
                <a:gd name="T13" fmla="*/ 26 h 1768"/>
                <a:gd name="T14" fmla="*/ 16 w 1487"/>
                <a:gd name="T15" fmla="*/ 29 h 1768"/>
                <a:gd name="T16" fmla="*/ 17 w 1487"/>
                <a:gd name="T17" fmla="*/ 30 h 1768"/>
                <a:gd name="T18" fmla="*/ 18 w 1487"/>
                <a:gd name="T19" fmla="*/ 32 h 1768"/>
                <a:gd name="T20" fmla="*/ 14 w 1487"/>
                <a:gd name="T21" fmla="*/ 37 h 1768"/>
                <a:gd name="T22" fmla="*/ 18 w 1487"/>
                <a:gd name="T23" fmla="*/ 39 h 1768"/>
                <a:gd name="T24" fmla="*/ 18 w 1487"/>
                <a:gd name="T25" fmla="*/ 41 h 1768"/>
                <a:gd name="T26" fmla="*/ 23 w 1487"/>
                <a:gd name="T27" fmla="*/ 32 h 1768"/>
                <a:gd name="T28" fmla="*/ 28 w 1487"/>
                <a:gd name="T29" fmla="*/ 29 h 1768"/>
                <a:gd name="T30" fmla="*/ 31 w 1487"/>
                <a:gd name="T31" fmla="*/ 23 h 1768"/>
                <a:gd name="T32" fmla="*/ 34 w 1487"/>
                <a:gd name="T33" fmla="*/ 15 h 1768"/>
                <a:gd name="T34" fmla="*/ 34 w 1487"/>
                <a:gd name="T35" fmla="*/ 11 h 1768"/>
                <a:gd name="T36" fmla="*/ 30 w 1487"/>
                <a:gd name="T37" fmla="*/ 8 h 1768"/>
                <a:gd name="T38" fmla="*/ 26 w 1487"/>
                <a:gd name="T39" fmla="*/ 7 h 1768"/>
                <a:gd name="T40" fmla="*/ 23 w 1487"/>
                <a:gd name="T41" fmla="*/ 6 h 1768"/>
                <a:gd name="T42" fmla="*/ 22 w 1487"/>
                <a:gd name="T43" fmla="*/ 7 h 1768"/>
                <a:gd name="T44" fmla="*/ 21 w 1487"/>
                <a:gd name="T45" fmla="*/ 7 h 1768"/>
                <a:gd name="T46" fmla="*/ 21 w 1487"/>
                <a:gd name="T47" fmla="*/ 4 h 1768"/>
                <a:gd name="T48" fmla="*/ 19 w 1487"/>
                <a:gd name="T49" fmla="*/ 3 h 1768"/>
                <a:gd name="T50" fmla="*/ 15 w 1487"/>
                <a:gd name="T51" fmla="*/ 3 h 1768"/>
                <a:gd name="T52" fmla="*/ 12 w 1487"/>
                <a:gd name="T53" fmla="*/ 3 h 1768"/>
                <a:gd name="T54" fmla="*/ 12 w 1487"/>
                <a:gd name="T55" fmla="*/ 0 h 1768"/>
                <a:gd name="T56" fmla="*/ 8 w 1487"/>
                <a:gd name="T57" fmla="*/ 1 h 1768"/>
                <a:gd name="T58" fmla="*/ 9 w 1487"/>
                <a:gd name="T59" fmla="*/ 3 h 1768"/>
                <a:gd name="T60" fmla="*/ 6 w 1487"/>
                <a:gd name="T61" fmla="*/ 4 h 1768"/>
                <a:gd name="T62" fmla="*/ 4 w 1487"/>
                <a:gd name="T63" fmla="*/ 4 h 1768"/>
                <a:gd name="T64" fmla="*/ 3 w 1487"/>
                <a:gd name="T65" fmla="*/ 5 h 1768"/>
                <a:gd name="T66" fmla="*/ 3 w 1487"/>
                <a:gd name="T67" fmla="*/ 9 h 1768"/>
                <a:gd name="T68" fmla="*/ 0 w 1487"/>
                <a:gd name="T69" fmla="*/ 13 h 17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87"/>
                <a:gd name="T106" fmla="*/ 0 h 1768"/>
                <a:gd name="T107" fmla="*/ 1487 w 1487"/>
                <a:gd name="T108" fmla="*/ 1768 h 17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87" h="1768">
                  <a:moveTo>
                    <a:pt x="0" y="559"/>
                  </a:moveTo>
                  <a:lnTo>
                    <a:pt x="31" y="642"/>
                  </a:lnTo>
                  <a:lnTo>
                    <a:pt x="82" y="670"/>
                  </a:lnTo>
                  <a:lnTo>
                    <a:pt x="125" y="637"/>
                  </a:lnTo>
                  <a:lnTo>
                    <a:pt x="125" y="712"/>
                  </a:lnTo>
                  <a:lnTo>
                    <a:pt x="157" y="712"/>
                  </a:lnTo>
                  <a:lnTo>
                    <a:pt x="203" y="716"/>
                  </a:lnTo>
                  <a:lnTo>
                    <a:pt x="316" y="651"/>
                  </a:lnTo>
                  <a:lnTo>
                    <a:pt x="327" y="751"/>
                  </a:lnTo>
                  <a:lnTo>
                    <a:pt x="499" y="831"/>
                  </a:lnTo>
                  <a:lnTo>
                    <a:pt x="523" y="949"/>
                  </a:lnTo>
                  <a:lnTo>
                    <a:pt x="588" y="953"/>
                  </a:lnTo>
                  <a:lnTo>
                    <a:pt x="611" y="1032"/>
                  </a:lnTo>
                  <a:lnTo>
                    <a:pt x="598" y="1123"/>
                  </a:lnTo>
                  <a:lnTo>
                    <a:pt x="606" y="1214"/>
                  </a:lnTo>
                  <a:lnTo>
                    <a:pt x="689" y="1227"/>
                  </a:lnTo>
                  <a:lnTo>
                    <a:pt x="699" y="1289"/>
                  </a:lnTo>
                  <a:lnTo>
                    <a:pt x="740" y="1302"/>
                  </a:lnTo>
                  <a:lnTo>
                    <a:pt x="734" y="1379"/>
                  </a:lnTo>
                  <a:lnTo>
                    <a:pt x="760" y="1381"/>
                  </a:lnTo>
                  <a:lnTo>
                    <a:pt x="766" y="1449"/>
                  </a:lnTo>
                  <a:lnTo>
                    <a:pt x="617" y="1598"/>
                  </a:lnTo>
                  <a:lnTo>
                    <a:pt x="648" y="1590"/>
                  </a:lnTo>
                  <a:lnTo>
                    <a:pt x="760" y="1684"/>
                  </a:lnTo>
                  <a:lnTo>
                    <a:pt x="785" y="1721"/>
                  </a:lnTo>
                  <a:lnTo>
                    <a:pt x="775" y="1768"/>
                  </a:lnTo>
                  <a:lnTo>
                    <a:pt x="959" y="1503"/>
                  </a:lnTo>
                  <a:lnTo>
                    <a:pt x="969" y="1372"/>
                  </a:lnTo>
                  <a:lnTo>
                    <a:pt x="1112" y="1252"/>
                  </a:lnTo>
                  <a:lnTo>
                    <a:pt x="1205" y="1252"/>
                  </a:lnTo>
                  <a:lnTo>
                    <a:pt x="1245" y="1210"/>
                  </a:lnTo>
                  <a:lnTo>
                    <a:pt x="1320" y="1009"/>
                  </a:lnTo>
                  <a:lnTo>
                    <a:pt x="1330" y="811"/>
                  </a:lnTo>
                  <a:lnTo>
                    <a:pt x="1473" y="623"/>
                  </a:lnTo>
                  <a:lnTo>
                    <a:pt x="1487" y="541"/>
                  </a:lnTo>
                  <a:lnTo>
                    <a:pt x="1465" y="459"/>
                  </a:lnTo>
                  <a:lnTo>
                    <a:pt x="1406" y="449"/>
                  </a:lnTo>
                  <a:lnTo>
                    <a:pt x="1309" y="363"/>
                  </a:lnTo>
                  <a:lnTo>
                    <a:pt x="1120" y="347"/>
                  </a:lnTo>
                  <a:lnTo>
                    <a:pt x="1105" y="295"/>
                  </a:lnTo>
                  <a:lnTo>
                    <a:pt x="1019" y="256"/>
                  </a:lnTo>
                  <a:lnTo>
                    <a:pt x="983" y="257"/>
                  </a:lnTo>
                  <a:lnTo>
                    <a:pt x="932" y="336"/>
                  </a:lnTo>
                  <a:lnTo>
                    <a:pt x="931" y="309"/>
                  </a:lnTo>
                  <a:lnTo>
                    <a:pt x="852" y="321"/>
                  </a:lnTo>
                  <a:lnTo>
                    <a:pt x="886" y="307"/>
                  </a:lnTo>
                  <a:lnTo>
                    <a:pt x="854" y="245"/>
                  </a:lnTo>
                  <a:lnTo>
                    <a:pt x="914" y="160"/>
                  </a:lnTo>
                  <a:lnTo>
                    <a:pt x="851" y="50"/>
                  </a:lnTo>
                  <a:lnTo>
                    <a:pt x="796" y="137"/>
                  </a:lnTo>
                  <a:lnTo>
                    <a:pt x="744" y="132"/>
                  </a:lnTo>
                  <a:lnTo>
                    <a:pt x="660" y="144"/>
                  </a:lnTo>
                  <a:lnTo>
                    <a:pt x="554" y="161"/>
                  </a:lnTo>
                  <a:lnTo>
                    <a:pt x="531" y="115"/>
                  </a:lnTo>
                  <a:lnTo>
                    <a:pt x="538" y="31"/>
                  </a:lnTo>
                  <a:lnTo>
                    <a:pt x="509" y="0"/>
                  </a:lnTo>
                  <a:lnTo>
                    <a:pt x="409" y="53"/>
                  </a:lnTo>
                  <a:lnTo>
                    <a:pt x="347" y="37"/>
                  </a:lnTo>
                  <a:lnTo>
                    <a:pt x="363" y="122"/>
                  </a:lnTo>
                  <a:lnTo>
                    <a:pt x="401" y="133"/>
                  </a:lnTo>
                  <a:lnTo>
                    <a:pt x="306" y="192"/>
                  </a:lnTo>
                  <a:lnTo>
                    <a:pt x="265" y="171"/>
                  </a:lnTo>
                  <a:lnTo>
                    <a:pt x="243" y="141"/>
                  </a:lnTo>
                  <a:lnTo>
                    <a:pt x="155" y="157"/>
                  </a:lnTo>
                  <a:lnTo>
                    <a:pt x="181" y="202"/>
                  </a:lnTo>
                  <a:lnTo>
                    <a:pt x="144" y="205"/>
                  </a:lnTo>
                  <a:lnTo>
                    <a:pt x="165" y="284"/>
                  </a:lnTo>
                  <a:lnTo>
                    <a:pt x="148" y="410"/>
                  </a:lnTo>
                  <a:lnTo>
                    <a:pt x="51" y="458"/>
                  </a:lnTo>
                  <a:lnTo>
                    <a:pt x="0" y="55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255"/>
            <p:cNvSpPr/>
            <p:nvPr/>
          </p:nvSpPr>
          <p:spPr bwMode="auto">
            <a:xfrm>
              <a:off x="6625553" y="2390065"/>
              <a:ext cx="14727" cy="53820"/>
            </a:xfrm>
            <a:custGeom>
              <a:avLst/>
              <a:gdLst>
                <a:gd name="T0" fmla="*/ 0 w 31"/>
                <a:gd name="T1" fmla="*/ 1 h 115"/>
                <a:gd name="T2" fmla="*/ 0 w 31"/>
                <a:gd name="T3" fmla="*/ 3 h 115"/>
                <a:gd name="T4" fmla="*/ 1 w 31"/>
                <a:gd name="T5" fmla="*/ 0 h 115"/>
                <a:gd name="T6" fmla="*/ 0 w 31"/>
                <a:gd name="T7" fmla="*/ 1 h 1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"/>
                <a:gd name="T13" fmla="*/ 0 h 115"/>
                <a:gd name="T14" fmla="*/ 31 w 31"/>
                <a:gd name="T15" fmla="*/ 115 h 1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" h="115">
                  <a:moveTo>
                    <a:pt x="0" y="25"/>
                  </a:moveTo>
                  <a:lnTo>
                    <a:pt x="11" y="115"/>
                  </a:lnTo>
                  <a:lnTo>
                    <a:pt x="31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256"/>
            <p:cNvSpPr/>
            <p:nvPr/>
          </p:nvSpPr>
          <p:spPr bwMode="auto">
            <a:xfrm>
              <a:off x="5585483" y="964640"/>
              <a:ext cx="1710133" cy="895376"/>
            </a:xfrm>
            <a:custGeom>
              <a:avLst/>
              <a:gdLst>
                <a:gd name="T0" fmla="*/ 6 w 3259"/>
                <a:gd name="T1" fmla="*/ 5 h 1930"/>
                <a:gd name="T2" fmla="*/ 9 w 3259"/>
                <a:gd name="T3" fmla="*/ 5 h 1930"/>
                <a:gd name="T4" fmla="*/ 13 w 3259"/>
                <a:gd name="T5" fmla="*/ 5 h 1930"/>
                <a:gd name="T6" fmla="*/ 21 w 3259"/>
                <a:gd name="T7" fmla="*/ 5 h 1930"/>
                <a:gd name="T8" fmla="*/ 23 w 3259"/>
                <a:gd name="T9" fmla="*/ 7 h 1930"/>
                <a:gd name="T10" fmla="*/ 30 w 3259"/>
                <a:gd name="T11" fmla="*/ 9 h 1930"/>
                <a:gd name="T12" fmla="*/ 29 w 3259"/>
                <a:gd name="T13" fmla="*/ 7 h 1930"/>
                <a:gd name="T14" fmla="*/ 34 w 3259"/>
                <a:gd name="T15" fmla="*/ 8 h 1930"/>
                <a:gd name="T16" fmla="*/ 39 w 3259"/>
                <a:gd name="T17" fmla="*/ 7 h 1930"/>
                <a:gd name="T18" fmla="*/ 39 w 3259"/>
                <a:gd name="T19" fmla="*/ 7 h 1930"/>
                <a:gd name="T20" fmla="*/ 40 w 3259"/>
                <a:gd name="T21" fmla="*/ 7 h 1930"/>
                <a:gd name="T22" fmla="*/ 42 w 3259"/>
                <a:gd name="T23" fmla="*/ 5 h 1930"/>
                <a:gd name="T24" fmla="*/ 40 w 3259"/>
                <a:gd name="T25" fmla="*/ 0 h 1930"/>
                <a:gd name="T26" fmla="*/ 43 w 3259"/>
                <a:gd name="T27" fmla="*/ 3 h 1930"/>
                <a:gd name="T28" fmla="*/ 44 w 3259"/>
                <a:gd name="T29" fmla="*/ 5 h 1930"/>
                <a:gd name="T30" fmla="*/ 47 w 3259"/>
                <a:gd name="T31" fmla="*/ 7 h 1930"/>
                <a:gd name="T32" fmla="*/ 49 w 3259"/>
                <a:gd name="T33" fmla="*/ 6 h 1930"/>
                <a:gd name="T34" fmla="*/ 53 w 3259"/>
                <a:gd name="T35" fmla="*/ 5 h 1930"/>
                <a:gd name="T36" fmla="*/ 53 w 3259"/>
                <a:gd name="T37" fmla="*/ 9 h 1930"/>
                <a:gd name="T38" fmla="*/ 48 w 3259"/>
                <a:gd name="T39" fmla="*/ 10 h 1930"/>
                <a:gd name="T40" fmla="*/ 46 w 3259"/>
                <a:gd name="T41" fmla="*/ 12 h 1930"/>
                <a:gd name="T42" fmla="*/ 44 w 3259"/>
                <a:gd name="T43" fmla="*/ 15 h 1930"/>
                <a:gd name="T44" fmla="*/ 43 w 3259"/>
                <a:gd name="T45" fmla="*/ 16 h 1930"/>
                <a:gd name="T46" fmla="*/ 41 w 3259"/>
                <a:gd name="T47" fmla="*/ 18 h 1930"/>
                <a:gd name="T48" fmla="*/ 43 w 3259"/>
                <a:gd name="T49" fmla="*/ 24 h 1930"/>
                <a:gd name="T50" fmla="*/ 49 w 3259"/>
                <a:gd name="T51" fmla="*/ 28 h 1930"/>
                <a:gd name="T52" fmla="*/ 52 w 3259"/>
                <a:gd name="T53" fmla="*/ 31 h 1930"/>
                <a:gd name="T54" fmla="*/ 54 w 3259"/>
                <a:gd name="T55" fmla="*/ 33 h 1930"/>
                <a:gd name="T56" fmla="*/ 57 w 3259"/>
                <a:gd name="T57" fmla="*/ 26 h 1930"/>
                <a:gd name="T58" fmla="*/ 56 w 3259"/>
                <a:gd name="T59" fmla="*/ 21 h 1930"/>
                <a:gd name="T60" fmla="*/ 56 w 3259"/>
                <a:gd name="T61" fmla="*/ 18 h 1930"/>
                <a:gd name="T62" fmla="*/ 59 w 3259"/>
                <a:gd name="T63" fmla="*/ 16 h 1930"/>
                <a:gd name="T64" fmla="*/ 63 w 3259"/>
                <a:gd name="T65" fmla="*/ 20 h 1930"/>
                <a:gd name="T66" fmla="*/ 62 w 3259"/>
                <a:gd name="T67" fmla="*/ 22 h 1930"/>
                <a:gd name="T68" fmla="*/ 65 w 3259"/>
                <a:gd name="T69" fmla="*/ 22 h 1930"/>
                <a:gd name="T70" fmla="*/ 67 w 3259"/>
                <a:gd name="T71" fmla="*/ 21 h 1930"/>
                <a:gd name="T72" fmla="*/ 68 w 3259"/>
                <a:gd name="T73" fmla="*/ 22 h 1930"/>
                <a:gd name="T74" fmla="*/ 69 w 3259"/>
                <a:gd name="T75" fmla="*/ 22 h 1930"/>
                <a:gd name="T76" fmla="*/ 70 w 3259"/>
                <a:gd name="T77" fmla="*/ 24 h 1930"/>
                <a:gd name="T78" fmla="*/ 70 w 3259"/>
                <a:gd name="T79" fmla="*/ 26 h 1930"/>
                <a:gd name="T80" fmla="*/ 74 w 3259"/>
                <a:gd name="T81" fmla="*/ 28 h 1930"/>
                <a:gd name="T82" fmla="*/ 74 w 3259"/>
                <a:gd name="T83" fmla="*/ 30 h 1930"/>
                <a:gd name="T84" fmla="*/ 76 w 3259"/>
                <a:gd name="T85" fmla="*/ 31 h 1930"/>
                <a:gd name="T86" fmla="*/ 62 w 3259"/>
                <a:gd name="T87" fmla="*/ 38 h 1930"/>
                <a:gd name="T88" fmla="*/ 66 w 3259"/>
                <a:gd name="T89" fmla="*/ 37 h 1930"/>
                <a:gd name="T90" fmla="*/ 70 w 3259"/>
                <a:gd name="T91" fmla="*/ 40 h 1930"/>
                <a:gd name="T92" fmla="*/ 71 w 3259"/>
                <a:gd name="T93" fmla="*/ 40 h 1930"/>
                <a:gd name="T94" fmla="*/ 69 w 3259"/>
                <a:gd name="T95" fmla="*/ 40 h 1930"/>
                <a:gd name="T96" fmla="*/ 65 w 3259"/>
                <a:gd name="T97" fmla="*/ 40 h 1930"/>
                <a:gd name="T98" fmla="*/ 58 w 3259"/>
                <a:gd name="T99" fmla="*/ 41 h 1930"/>
                <a:gd name="T100" fmla="*/ 55 w 3259"/>
                <a:gd name="T101" fmla="*/ 43 h 1930"/>
                <a:gd name="T102" fmla="*/ 52 w 3259"/>
                <a:gd name="T103" fmla="*/ 43 h 1930"/>
                <a:gd name="T104" fmla="*/ 54 w 3259"/>
                <a:gd name="T105" fmla="*/ 41 h 1930"/>
                <a:gd name="T106" fmla="*/ 50 w 3259"/>
                <a:gd name="T107" fmla="*/ 37 h 1930"/>
                <a:gd name="T108" fmla="*/ 48 w 3259"/>
                <a:gd name="T109" fmla="*/ 36 h 1930"/>
                <a:gd name="T110" fmla="*/ 41 w 3259"/>
                <a:gd name="T111" fmla="*/ 35 h 1930"/>
                <a:gd name="T112" fmla="*/ 15 w 3259"/>
                <a:gd name="T113" fmla="*/ 34 h 1930"/>
                <a:gd name="T114" fmla="*/ 11 w 3259"/>
                <a:gd name="T115" fmla="*/ 31 h 1930"/>
                <a:gd name="T116" fmla="*/ 10 w 3259"/>
                <a:gd name="T117" fmla="*/ 26 h 1930"/>
                <a:gd name="T118" fmla="*/ 3 w 3259"/>
                <a:gd name="T119" fmla="*/ 21 h 193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59"/>
                <a:gd name="T181" fmla="*/ 0 h 1930"/>
                <a:gd name="T182" fmla="*/ 3259 w 3259"/>
                <a:gd name="T183" fmla="*/ 1930 h 193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59" h="1930">
                  <a:moveTo>
                    <a:pt x="0" y="855"/>
                  </a:moveTo>
                  <a:lnTo>
                    <a:pt x="0" y="178"/>
                  </a:lnTo>
                  <a:lnTo>
                    <a:pt x="260" y="266"/>
                  </a:lnTo>
                  <a:lnTo>
                    <a:pt x="243" y="231"/>
                  </a:lnTo>
                  <a:lnTo>
                    <a:pt x="271" y="210"/>
                  </a:lnTo>
                  <a:lnTo>
                    <a:pt x="432" y="135"/>
                  </a:lnTo>
                  <a:lnTo>
                    <a:pt x="308" y="226"/>
                  </a:lnTo>
                  <a:lnTo>
                    <a:pt x="377" y="200"/>
                  </a:lnTo>
                  <a:lnTo>
                    <a:pt x="377" y="218"/>
                  </a:lnTo>
                  <a:lnTo>
                    <a:pt x="511" y="137"/>
                  </a:lnTo>
                  <a:lnTo>
                    <a:pt x="493" y="111"/>
                  </a:lnTo>
                  <a:lnTo>
                    <a:pt x="580" y="207"/>
                  </a:lnTo>
                  <a:lnTo>
                    <a:pt x="636" y="151"/>
                  </a:lnTo>
                  <a:lnTo>
                    <a:pt x="630" y="207"/>
                  </a:lnTo>
                  <a:lnTo>
                    <a:pt x="699" y="168"/>
                  </a:lnTo>
                  <a:lnTo>
                    <a:pt x="891" y="235"/>
                  </a:lnTo>
                  <a:lnTo>
                    <a:pt x="981" y="234"/>
                  </a:lnTo>
                  <a:lnTo>
                    <a:pt x="1029" y="275"/>
                  </a:lnTo>
                  <a:lnTo>
                    <a:pt x="972" y="310"/>
                  </a:lnTo>
                  <a:lnTo>
                    <a:pt x="1006" y="323"/>
                  </a:lnTo>
                  <a:lnTo>
                    <a:pt x="1181" y="306"/>
                  </a:lnTo>
                  <a:lnTo>
                    <a:pt x="1255" y="364"/>
                  </a:lnTo>
                  <a:lnTo>
                    <a:pt x="1268" y="402"/>
                  </a:lnTo>
                  <a:lnTo>
                    <a:pt x="1286" y="376"/>
                  </a:lnTo>
                  <a:lnTo>
                    <a:pt x="1255" y="323"/>
                  </a:lnTo>
                  <a:lnTo>
                    <a:pt x="1339" y="260"/>
                  </a:lnTo>
                  <a:lnTo>
                    <a:pt x="1256" y="300"/>
                  </a:lnTo>
                  <a:lnTo>
                    <a:pt x="1231" y="281"/>
                  </a:lnTo>
                  <a:lnTo>
                    <a:pt x="1330" y="234"/>
                  </a:lnTo>
                  <a:lnTo>
                    <a:pt x="1383" y="302"/>
                  </a:lnTo>
                  <a:lnTo>
                    <a:pt x="1441" y="300"/>
                  </a:lnTo>
                  <a:lnTo>
                    <a:pt x="1474" y="331"/>
                  </a:lnTo>
                  <a:lnTo>
                    <a:pt x="1628" y="323"/>
                  </a:lnTo>
                  <a:lnTo>
                    <a:pt x="1622" y="302"/>
                  </a:lnTo>
                  <a:lnTo>
                    <a:pt x="1668" y="342"/>
                  </a:lnTo>
                  <a:lnTo>
                    <a:pt x="1674" y="310"/>
                  </a:lnTo>
                  <a:lnTo>
                    <a:pt x="1639" y="321"/>
                  </a:lnTo>
                  <a:lnTo>
                    <a:pt x="1614" y="279"/>
                  </a:lnTo>
                  <a:lnTo>
                    <a:pt x="1672" y="275"/>
                  </a:lnTo>
                  <a:lnTo>
                    <a:pt x="1691" y="306"/>
                  </a:lnTo>
                  <a:lnTo>
                    <a:pt x="1714" y="296"/>
                  </a:lnTo>
                  <a:lnTo>
                    <a:pt x="1706" y="345"/>
                  </a:lnTo>
                  <a:lnTo>
                    <a:pt x="1746" y="369"/>
                  </a:lnTo>
                  <a:lnTo>
                    <a:pt x="1734" y="302"/>
                  </a:lnTo>
                  <a:lnTo>
                    <a:pt x="1810" y="262"/>
                  </a:lnTo>
                  <a:lnTo>
                    <a:pt x="1790" y="231"/>
                  </a:lnTo>
                  <a:lnTo>
                    <a:pt x="1768" y="253"/>
                  </a:lnTo>
                  <a:lnTo>
                    <a:pt x="1808" y="196"/>
                  </a:lnTo>
                  <a:lnTo>
                    <a:pt x="1696" y="154"/>
                  </a:lnTo>
                  <a:lnTo>
                    <a:pt x="1707" y="55"/>
                  </a:lnTo>
                  <a:lnTo>
                    <a:pt x="1734" y="57"/>
                  </a:lnTo>
                  <a:lnTo>
                    <a:pt x="1752" y="0"/>
                  </a:lnTo>
                  <a:lnTo>
                    <a:pt x="1832" y="55"/>
                  </a:lnTo>
                  <a:lnTo>
                    <a:pt x="1834" y="92"/>
                  </a:lnTo>
                  <a:lnTo>
                    <a:pt x="1891" y="143"/>
                  </a:lnTo>
                  <a:lnTo>
                    <a:pt x="1853" y="142"/>
                  </a:lnTo>
                  <a:lnTo>
                    <a:pt x="1869" y="160"/>
                  </a:lnTo>
                  <a:lnTo>
                    <a:pt x="1847" y="181"/>
                  </a:lnTo>
                  <a:lnTo>
                    <a:pt x="1913" y="196"/>
                  </a:lnTo>
                  <a:lnTo>
                    <a:pt x="1896" y="207"/>
                  </a:lnTo>
                  <a:lnTo>
                    <a:pt x="1935" y="291"/>
                  </a:lnTo>
                  <a:lnTo>
                    <a:pt x="1971" y="216"/>
                  </a:lnTo>
                  <a:lnTo>
                    <a:pt x="2017" y="243"/>
                  </a:lnTo>
                  <a:lnTo>
                    <a:pt x="2029" y="295"/>
                  </a:lnTo>
                  <a:lnTo>
                    <a:pt x="2007" y="310"/>
                  </a:lnTo>
                  <a:lnTo>
                    <a:pt x="2051" y="369"/>
                  </a:lnTo>
                  <a:lnTo>
                    <a:pt x="2077" y="356"/>
                  </a:lnTo>
                  <a:lnTo>
                    <a:pt x="2112" y="261"/>
                  </a:lnTo>
                  <a:lnTo>
                    <a:pt x="2152" y="252"/>
                  </a:lnTo>
                  <a:lnTo>
                    <a:pt x="2122" y="172"/>
                  </a:lnTo>
                  <a:lnTo>
                    <a:pt x="2229" y="180"/>
                  </a:lnTo>
                  <a:lnTo>
                    <a:pt x="2276" y="226"/>
                  </a:lnTo>
                  <a:lnTo>
                    <a:pt x="2258" y="249"/>
                  </a:lnTo>
                  <a:lnTo>
                    <a:pt x="2280" y="261"/>
                  </a:lnTo>
                  <a:lnTo>
                    <a:pt x="2230" y="276"/>
                  </a:lnTo>
                  <a:lnTo>
                    <a:pt x="2274" y="379"/>
                  </a:lnTo>
                  <a:lnTo>
                    <a:pt x="2203" y="431"/>
                  </a:lnTo>
                  <a:lnTo>
                    <a:pt x="2176" y="408"/>
                  </a:lnTo>
                  <a:lnTo>
                    <a:pt x="2186" y="444"/>
                  </a:lnTo>
                  <a:lnTo>
                    <a:pt x="2078" y="419"/>
                  </a:lnTo>
                  <a:lnTo>
                    <a:pt x="2101" y="453"/>
                  </a:lnTo>
                  <a:lnTo>
                    <a:pt x="2060" y="504"/>
                  </a:lnTo>
                  <a:lnTo>
                    <a:pt x="1945" y="464"/>
                  </a:lnTo>
                  <a:lnTo>
                    <a:pt x="1987" y="507"/>
                  </a:lnTo>
                  <a:lnTo>
                    <a:pt x="2067" y="515"/>
                  </a:lnTo>
                  <a:lnTo>
                    <a:pt x="2012" y="599"/>
                  </a:lnTo>
                  <a:lnTo>
                    <a:pt x="1953" y="595"/>
                  </a:lnTo>
                  <a:lnTo>
                    <a:pt x="1924" y="640"/>
                  </a:lnTo>
                  <a:lnTo>
                    <a:pt x="1818" y="603"/>
                  </a:lnTo>
                  <a:lnTo>
                    <a:pt x="1913" y="640"/>
                  </a:lnTo>
                  <a:lnTo>
                    <a:pt x="1928" y="675"/>
                  </a:lnTo>
                  <a:lnTo>
                    <a:pt x="1853" y="688"/>
                  </a:lnTo>
                  <a:lnTo>
                    <a:pt x="1869" y="698"/>
                  </a:lnTo>
                  <a:lnTo>
                    <a:pt x="1848" y="701"/>
                  </a:lnTo>
                  <a:lnTo>
                    <a:pt x="1848" y="736"/>
                  </a:lnTo>
                  <a:lnTo>
                    <a:pt x="1769" y="783"/>
                  </a:lnTo>
                  <a:lnTo>
                    <a:pt x="1757" y="937"/>
                  </a:lnTo>
                  <a:lnTo>
                    <a:pt x="1785" y="973"/>
                  </a:lnTo>
                  <a:lnTo>
                    <a:pt x="1826" y="952"/>
                  </a:lnTo>
                  <a:lnTo>
                    <a:pt x="1846" y="1070"/>
                  </a:lnTo>
                  <a:lnTo>
                    <a:pt x="1905" y="1047"/>
                  </a:lnTo>
                  <a:lnTo>
                    <a:pt x="1978" y="1079"/>
                  </a:lnTo>
                  <a:lnTo>
                    <a:pt x="2123" y="1166"/>
                  </a:lnTo>
                  <a:lnTo>
                    <a:pt x="2112" y="1200"/>
                  </a:lnTo>
                  <a:lnTo>
                    <a:pt x="2128" y="1175"/>
                  </a:lnTo>
                  <a:lnTo>
                    <a:pt x="2238" y="1184"/>
                  </a:lnTo>
                  <a:lnTo>
                    <a:pt x="2238" y="1311"/>
                  </a:lnTo>
                  <a:lnTo>
                    <a:pt x="2271" y="1355"/>
                  </a:lnTo>
                  <a:lnTo>
                    <a:pt x="2248" y="1365"/>
                  </a:lnTo>
                  <a:lnTo>
                    <a:pt x="2302" y="1388"/>
                  </a:lnTo>
                  <a:lnTo>
                    <a:pt x="2287" y="1428"/>
                  </a:lnTo>
                  <a:lnTo>
                    <a:pt x="2341" y="1426"/>
                  </a:lnTo>
                  <a:lnTo>
                    <a:pt x="2412" y="1358"/>
                  </a:lnTo>
                  <a:lnTo>
                    <a:pt x="2379" y="1342"/>
                  </a:lnTo>
                  <a:lnTo>
                    <a:pt x="2341" y="1219"/>
                  </a:lnTo>
                  <a:lnTo>
                    <a:pt x="2474" y="1112"/>
                  </a:lnTo>
                  <a:lnTo>
                    <a:pt x="2456" y="1112"/>
                  </a:lnTo>
                  <a:lnTo>
                    <a:pt x="2424" y="985"/>
                  </a:lnTo>
                  <a:lnTo>
                    <a:pt x="2375" y="952"/>
                  </a:lnTo>
                  <a:lnTo>
                    <a:pt x="2440" y="899"/>
                  </a:lnTo>
                  <a:lnTo>
                    <a:pt x="2418" y="871"/>
                  </a:lnTo>
                  <a:lnTo>
                    <a:pt x="2426" y="825"/>
                  </a:lnTo>
                  <a:lnTo>
                    <a:pt x="2401" y="818"/>
                  </a:lnTo>
                  <a:lnTo>
                    <a:pt x="2426" y="772"/>
                  </a:lnTo>
                  <a:lnTo>
                    <a:pt x="2397" y="741"/>
                  </a:lnTo>
                  <a:lnTo>
                    <a:pt x="2416" y="702"/>
                  </a:lnTo>
                  <a:lnTo>
                    <a:pt x="2516" y="729"/>
                  </a:lnTo>
                  <a:lnTo>
                    <a:pt x="2563" y="706"/>
                  </a:lnTo>
                  <a:lnTo>
                    <a:pt x="2652" y="772"/>
                  </a:lnTo>
                  <a:lnTo>
                    <a:pt x="2652" y="799"/>
                  </a:lnTo>
                  <a:lnTo>
                    <a:pt x="2726" y="803"/>
                  </a:lnTo>
                  <a:lnTo>
                    <a:pt x="2733" y="867"/>
                  </a:lnTo>
                  <a:lnTo>
                    <a:pt x="2666" y="870"/>
                  </a:lnTo>
                  <a:lnTo>
                    <a:pt x="2724" y="881"/>
                  </a:lnTo>
                  <a:lnTo>
                    <a:pt x="2743" y="918"/>
                  </a:lnTo>
                  <a:lnTo>
                    <a:pt x="2681" y="974"/>
                  </a:lnTo>
                  <a:lnTo>
                    <a:pt x="2770" y="947"/>
                  </a:lnTo>
                  <a:lnTo>
                    <a:pt x="2775" y="994"/>
                  </a:lnTo>
                  <a:lnTo>
                    <a:pt x="2736" y="1013"/>
                  </a:lnTo>
                  <a:lnTo>
                    <a:pt x="2792" y="964"/>
                  </a:lnTo>
                  <a:lnTo>
                    <a:pt x="2797" y="996"/>
                  </a:lnTo>
                  <a:lnTo>
                    <a:pt x="2849" y="950"/>
                  </a:lnTo>
                  <a:lnTo>
                    <a:pt x="2860" y="974"/>
                  </a:lnTo>
                  <a:lnTo>
                    <a:pt x="2894" y="906"/>
                  </a:lnTo>
                  <a:lnTo>
                    <a:pt x="2880" y="893"/>
                  </a:lnTo>
                  <a:lnTo>
                    <a:pt x="2922" y="855"/>
                  </a:lnTo>
                  <a:lnTo>
                    <a:pt x="2969" y="927"/>
                  </a:lnTo>
                  <a:lnTo>
                    <a:pt x="2928" y="943"/>
                  </a:lnTo>
                  <a:lnTo>
                    <a:pt x="2974" y="935"/>
                  </a:lnTo>
                  <a:lnTo>
                    <a:pt x="2989" y="963"/>
                  </a:lnTo>
                  <a:lnTo>
                    <a:pt x="2959" y="973"/>
                  </a:lnTo>
                  <a:lnTo>
                    <a:pt x="2997" y="978"/>
                  </a:lnTo>
                  <a:lnTo>
                    <a:pt x="2974" y="998"/>
                  </a:lnTo>
                  <a:lnTo>
                    <a:pt x="2998" y="994"/>
                  </a:lnTo>
                  <a:lnTo>
                    <a:pt x="3019" y="1024"/>
                  </a:lnTo>
                  <a:lnTo>
                    <a:pt x="3006" y="1040"/>
                  </a:lnTo>
                  <a:lnTo>
                    <a:pt x="3042" y="1066"/>
                  </a:lnTo>
                  <a:lnTo>
                    <a:pt x="2983" y="1092"/>
                  </a:lnTo>
                  <a:lnTo>
                    <a:pt x="3025" y="1092"/>
                  </a:lnTo>
                  <a:lnTo>
                    <a:pt x="3017" y="1116"/>
                  </a:lnTo>
                  <a:lnTo>
                    <a:pt x="3082" y="1140"/>
                  </a:lnTo>
                  <a:lnTo>
                    <a:pt x="3104" y="1198"/>
                  </a:lnTo>
                  <a:lnTo>
                    <a:pt x="3130" y="1177"/>
                  </a:lnTo>
                  <a:lnTo>
                    <a:pt x="3193" y="1216"/>
                  </a:lnTo>
                  <a:lnTo>
                    <a:pt x="3053" y="1267"/>
                  </a:lnTo>
                  <a:lnTo>
                    <a:pt x="3082" y="1296"/>
                  </a:lnTo>
                  <a:lnTo>
                    <a:pt x="3199" y="1238"/>
                  </a:lnTo>
                  <a:lnTo>
                    <a:pt x="3199" y="1286"/>
                  </a:lnTo>
                  <a:lnTo>
                    <a:pt x="3255" y="1278"/>
                  </a:lnTo>
                  <a:lnTo>
                    <a:pt x="3259" y="1301"/>
                  </a:lnTo>
                  <a:lnTo>
                    <a:pt x="3235" y="1301"/>
                  </a:lnTo>
                  <a:lnTo>
                    <a:pt x="3259" y="1361"/>
                  </a:lnTo>
                  <a:lnTo>
                    <a:pt x="3092" y="1473"/>
                  </a:lnTo>
                  <a:lnTo>
                    <a:pt x="2857" y="1473"/>
                  </a:lnTo>
                  <a:lnTo>
                    <a:pt x="2754" y="1551"/>
                  </a:lnTo>
                  <a:lnTo>
                    <a:pt x="2671" y="1665"/>
                  </a:lnTo>
                  <a:lnTo>
                    <a:pt x="2754" y="1577"/>
                  </a:lnTo>
                  <a:lnTo>
                    <a:pt x="2882" y="1528"/>
                  </a:lnTo>
                  <a:lnTo>
                    <a:pt x="2928" y="1566"/>
                  </a:lnTo>
                  <a:lnTo>
                    <a:pt x="2844" y="1599"/>
                  </a:lnTo>
                  <a:lnTo>
                    <a:pt x="2914" y="1614"/>
                  </a:lnTo>
                  <a:lnTo>
                    <a:pt x="2894" y="1649"/>
                  </a:lnTo>
                  <a:lnTo>
                    <a:pt x="2945" y="1714"/>
                  </a:lnTo>
                  <a:lnTo>
                    <a:pt x="3046" y="1737"/>
                  </a:lnTo>
                  <a:lnTo>
                    <a:pt x="3076" y="1656"/>
                  </a:lnTo>
                  <a:lnTo>
                    <a:pt x="3076" y="1707"/>
                  </a:lnTo>
                  <a:lnTo>
                    <a:pt x="3098" y="1700"/>
                  </a:lnTo>
                  <a:lnTo>
                    <a:pt x="3052" y="1750"/>
                  </a:lnTo>
                  <a:lnTo>
                    <a:pt x="2934" y="1785"/>
                  </a:lnTo>
                  <a:lnTo>
                    <a:pt x="2890" y="1848"/>
                  </a:lnTo>
                  <a:lnTo>
                    <a:pt x="2860" y="1794"/>
                  </a:lnTo>
                  <a:lnTo>
                    <a:pt x="2973" y="1746"/>
                  </a:lnTo>
                  <a:lnTo>
                    <a:pt x="2914" y="1749"/>
                  </a:lnTo>
                  <a:lnTo>
                    <a:pt x="2922" y="1714"/>
                  </a:lnTo>
                  <a:lnTo>
                    <a:pt x="2826" y="1753"/>
                  </a:lnTo>
                  <a:lnTo>
                    <a:pt x="2797" y="1729"/>
                  </a:lnTo>
                  <a:lnTo>
                    <a:pt x="2797" y="1656"/>
                  </a:lnTo>
                  <a:lnTo>
                    <a:pt x="2735" y="1634"/>
                  </a:lnTo>
                  <a:lnTo>
                    <a:pt x="2687" y="1750"/>
                  </a:lnTo>
                  <a:lnTo>
                    <a:pt x="2493" y="1794"/>
                  </a:lnTo>
                  <a:lnTo>
                    <a:pt x="2358" y="1838"/>
                  </a:lnTo>
                  <a:lnTo>
                    <a:pt x="2339" y="1860"/>
                  </a:lnTo>
                  <a:lnTo>
                    <a:pt x="2366" y="1865"/>
                  </a:lnTo>
                  <a:lnTo>
                    <a:pt x="2373" y="1883"/>
                  </a:lnTo>
                  <a:lnTo>
                    <a:pt x="2210" y="1930"/>
                  </a:lnTo>
                  <a:lnTo>
                    <a:pt x="2218" y="1907"/>
                  </a:lnTo>
                  <a:lnTo>
                    <a:pt x="2230" y="1892"/>
                  </a:lnTo>
                  <a:lnTo>
                    <a:pt x="2237" y="1871"/>
                  </a:lnTo>
                  <a:lnTo>
                    <a:pt x="2263" y="1853"/>
                  </a:lnTo>
                  <a:lnTo>
                    <a:pt x="2265" y="1750"/>
                  </a:lnTo>
                  <a:lnTo>
                    <a:pt x="2296" y="1785"/>
                  </a:lnTo>
                  <a:lnTo>
                    <a:pt x="2342" y="1772"/>
                  </a:lnTo>
                  <a:lnTo>
                    <a:pt x="2300" y="1714"/>
                  </a:lnTo>
                  <a:lnTo>
                    <a:pt x="2162" y="1684"/>
                  </a:lnTo>
                  <a:lnTo>
                    <a:pt x="2155" y="1684"/>
                  </a:lnTo>
                  <a:lnTo>
                    <a:pt x="2139" y="1602"/>
                  </a:lnTo>
                  <a:lnTo>
                    <a:pt x="2112" y="1607"/>
                  </a:lnTo>
                  <a:lnTo>
                    <a:pt x="2088" y="1560"/>
                  </a:lnTo>
                  <a:lnTo>
                    <a:pt x="2060" y="1557"/>
                  </a:lnTo>
                  <a:lnTo>
                    <a:pt x="2060" y="1584"/>
                  </a:lnTo>
                  <a:lnTo>
                    <a:pt x="2020" y="1545"/>
                  </a:lnTo>
                  <a:lnTo>
                    <a:pt x="1956" y="1602"/>
                  </a:lnTo>
                  <a:lnTo>
                    <a:pt x="1773" y="1560"/>
                  </a:lnTo>
                  <a:lnTo>
                    <a:pt x="1753" y="1520"/>
                  </a:lnTo>
                  <a:lnTo>
                    <a:pt x="1752" y="1546"/>
                  </a:lnTo>
                  <a:lnTo>
                    <a:pt x="698" y="1546"/>
                  </a:lnTo>
                  <a:lnTo>
                    <a:pt x="682" y="1501"/>
                  </a:lnTo>
                  <a:lnTo>
                    <a:pt x="626" y="1488"/>
                  </a:lnTo>
                  <a:lnTo>
                    <a:pt x="629" y="1459"/>
                  </a:lnTo>
                  <a:lnTo>
                    <a:pt x="511" y="1422"/>
                  </a:lnTo>
                  <a:lnTo>
                    <a:pt x="525" y="1400"/>
                  </a:lnTo>
                  <a:lnTo>
                    <a:pt x="496" y="1346"/>
                  </a:lnTo>
                  <a:lnTo>
                    <a:pt x="466" y="1342"/>
                  </a:lnTo>
                  <a:lnTo>
                    <a:pt x="403" y="1225"/>
                  </a:lnTo>
                  <a:lnTo>
                    <a:pt x="415" y="1189"/>
                  </a:lnTo>
                  <a:lnTo>
                    <a:pt x="418" y="1127"/>
                  </a:lnTo>
                  <a:lnTo>
                    <a:pt x="347" y="1092"/>
                  </a:lnTo>
                  <a:lnTo>
                    <a:pt x="210" y="887"/>
                  </a:lnTo>
                  <a:lnTo>
                    <a:pt x="135" y="945"/>
                  </a:lnTo>
                  <a:lnTo>
                    <a:pt x="112" y="917"/>
                  </a:lnTo>
                  <a:lnTo>
                    <a:pt x="107" y="912"/>
                  </a:lnTo>
                  <a:lnTo>
                    <a:pt x="72" y="855"/>
                  </a:lnTo>
                  <a:lnTo>
                    <a:pt x="0" y="85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257"/>
            <p:cNvSpPr/>
            <p:nvPr/>
          </p:nvSpPr>
          <p:spPr bwMode="auto">
            <a:xfrm>
              <a:off x="5841358" y="1634949"/>
              <a:ext cx="99405" cy="58713"/>
            </a:xfrm>
            <a:custGeom>
              <a:avLst/>
              <a:gdLst>
                <a:gd name="T0" fmla="*/ 0 w 191"/>
                <a:gd name="T1" fmla="*/ 0 h 128"/>
                <a:gd name="T2" fmla="*/ 2 w 191"/>
                <a:gd name="T3" fmla="*/ 1 h 128"/>
                <a:gd name="T4" fmla="*/ 4 w 191"/>
                <a:gd name="T5" fmla="*/ 3 h 128"/>
                <a:gd name="T6" fmla="*/ 3 w 191"/>
                <a:gd name="T7" fmla="*/ 3 h 128"/>
                <a:gd name="T8" fmla="*/ 0 w 191"/>
                <a:gd name="T9" fmla="*/ 0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28"/>
                <a:gd name="T17" fmla="*/ 191 w 191"/>
                <a:gd name="T18" fmla="*/ 128 h 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28">
                  <a:moveTo>
                    <a:pt x="0" y="0"/>
                  </a:moveTo>
                  <a:lnTo>
                    <a:pt x="103" y="27"/>
                  </a:lnTo>
                  <a:lnTo>
                    <a:pt x="191" y="128"/>
                  </a:lnTo>
                  <a:lnTo>
                    <a:pt x="140" y="10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258"/>
            <p:cNvSpPr/>
            <p:nvPr/>
          </p:nvSpPr>
          <p:spPr bwMode="auto">
            <a:xfrm>
              <a:off x="5887379" y="860261"/>
              <a:ext cx="209855" cy="135366"/>
            </a:xfrm>
            <a:custGeom>
              <a:avLst/>
              <a:gdLst>
                <a:gd name="T0" fmla="*/ 0 w 399"/>
                <a:gd name="T1" fmla="*/ 5 h 289"/>
                <a:gd name="T2" fmla="*/ 0 w 399"/>
                <a:gd name="T3" fmla="*/ 4 h 289"/>
                <a:gd name="T4" fmla="*/ 2 w 399"/>
                <a:gd name="T5" fmla="*/ 1 h 289"/>
                <a:gd name="T6" fmla="*/ 1 w 399"/>
                <a:gd name="T7" fmla="*/ 0 h 289"/>
                <a:gd name="T8" fmla="*/ 4 w 399"/>
                <a:gd name="T9" fmla="*/ 0 h 289"/>
                <a:gd name="T10" fmla="*/ 6 w 399"/>
                <a:gd name="T11" fmla="*/ 1 h 289"/>
                <a:gd name="T12" fmla="*/ 7 w 399"/>
                <a:gd name="T13" fmla="*/ 1 h 289"/>
                <a:gd name="T14" fmla="*/ 9 w 399"/>
                <a:gd name="T15" fmla="*/ 2 h 289"/>
                <a:gd name="T16" fmla="*/ 5 w 399"/>
                <a:gd name="T17" fmla="*/ 5 h 289"/>
                <a:gd name="T18" fmla="*/ 5 w 399"/>
                <a:gd name="T19" fmla="*/ 6 h 289"/>
                <a:gd name="T20" fmla="*/ 3 w 399"/>
                <a:gd name="T21" fmla="*/ 7 h 289"/>
                <a:gd name="T22" fmla="*/ 2 w 399"/>
                <a:gd name="T23" fmla="*/ 6 h 289"/>
                <a:gd name="T24" fmla="*/ 0 w 399"/>
                <a:gd name="T25" fmla="*/ 5 h 2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99"/>
                <a:gd name="T40" fmla="*/ 0 h 289"/>
                <a:gd name="T41" fmla="*/ 399 w 399"/>
                <a:gd name="T42" fmla="*/ 289 h 2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99" h="289">
                  <a:moveTo>
                    <a:pt x="0" y="220"/>
                  </a:moveTo>
                  <a:lnTo>
                    <a:pt x="15" y="182"/>
                  </a:lnTo>
                  <a:lnTo>
                    <a:pt x="76" y="63"/>
                  </a:lnTo>
                  <a:lnTo>
                    <a:pt x="47" y="11"/>
                  </a:lnTo>
                  <a:lnTo>
                    <a:pt x="171" y="0"/>
                  </a:lnTo>
                  <a:lnTo>
                    <a:pt x="257" y="48"/>
                  </a:lnTo>
                  <a:lnTo>
                    <a:pt x="312" y="21"/>
                  </a:lnTo>
                  <a:lnTo>
                    <a:pt x="399" y="88"/>
                  </a:lnTo>
                  <a:lnTo>
                    <a:pt x="217" y="195"/>
                  </a:lnTo>
                  <a:lnTo>
                    <a:pt x="200" y="259"/>
                  </a:lnTo>
                  <a:lnTo>
                    <a:pt x="112" y="289"/>
                  </a:lnTo>
                  <a:lnTo>
                    <a:pt x="70" y="239"/>
                  </a:lnTo>
                  <a:lnTo>
                    <a:pt x="0" y="22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259"/>
            <p:cNvSpPr/>
            <p:nvPr/>
          </p:nvSpPr>
          <p:spPr bwMode="auto">
            <a:xfrm>
              <a:off x="5949968" y="736311"/>
              <a:ext cx="145426" cy="75022"/>
            </a:xfrm>
            <a:custGeom>
              <a:avLst/>
              <a:gdLst>
                <a:gd name="T0" fmla="*/ 0 w 279"/>
                <a:gd name="T1" fmla="*/ 3 h 161"/>
                <a:gd name="T2" fmla="*/ 1 w 279"/>
                <a:gd name="T3" fmla="*/ 3 h 161"/>
                <a:gd name="T4" fmla="*/ 2 w 279"/>
                <a:gd name="T5" fmla="*/ 3 h 161"/>
                <a:gd name="T6" fmla="*/ 2 w 279"/>
                <a:gd name="T7" fmla="*/ 4 h 161"/>
                <a:gd name="T8" fmla="*/ 3 w 279"/>
                <a:gd name="T9" fmla="*/ 3 h 161"/>
                <a:gd name="T10" fmla="*/ 3 w 279"/>
                <a:gd name="T11" fmla="*/ 3 h 161"/>
                <a:gd name="T12" fmla="*/ 3 w 279"/>
                <a:gd name="T13" fmla="*/ 3 h 161"/>
                <a:gd name="T14" fmla="*/ 4 w 279"/>
                <a:gd name="T15" fmla="*/ 2 h 161"/>
                <a:gd name="T16" fmla="*/ 4 w 279"/>
                <a:gd name="T17" fmla="*/ 1 h 161"/>
                <a:gd name="T18" fmla="*/ 5 w 279"/>
                <a:gd name="T19" fmla="*/ 3 h 161"/>
                <a:gd name="T20" fmla="*/ 6 w 279"/>
                <a:gd name="T21" fmla="*/ 2 h 161"/>
                <a:gd name="T22" fmla="*/ 5 w 279"/>
                <a:gd name="T23" fmla="*/ 1 h 161"/>
                <a:gd name="T24" fmla="*/ 6 w 279"/>
                <a:gd name="T25" fmla="*/ 1 h 161"/>
                <a:gd name="T26" fmla="*/ 5 w 279"/>
                <a:gd name="T27" fmla="*/ 0 h 161"/>
                <a:gd name="T28" fmla="*/ 3 w 279"/>
                <a:gd name="T29" fmla="*/ 1 h 161"/>
                <a:gd name="T30" fmla="*/ 0 w 279"/>
                <a:gd name="T31" fmla="*/ 3 h 16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9"/>
                <a:gd name="T49" fmla="*/ 0 h 161"/>
                <a:gd name="T50" fmla="*/ 279 w 279"/>
                <a:gd name="T51" fmla="*/ 161 h 16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9" h="161">
                  <a:moveTo>
                    <a:pt x="0" y="125"/>
                  </a:moveTo>
                  <a:lnTo>
                    <a:pt x="62" y="148"/>
                  </a:lnTo>
                  <a:lnTo>
                    <a:pt x="78" y="122"/>
                  </a:lnTo>
                  <a:lnTo>
                    <a:pt x="93" y="161"/>
                  </a:lnTo>
                  <a:lnTo>
                    <a:pt x="122" y="146"/>
                  </a:lnTo>
                  <a:lnTo>
                    <a:pt x="116" y="108"/>
                  </a:lnTo>
                  <a:lnTo>
                    <a:pt x="147" y="130"/>
                  </a:lnTo>
                  <a:lnTo>
                    <a:pt x="164" y="72"/>
                  </a:lnTo>
                  <a:lnTo>
                    <a:pt x="189" y="67"/>
                  </a:lnTo>
                  <a:lnTo>
                    <a:pt x="198" y="121"/>
                  </a:lnTo>
                  <a:lnTo>
                    <a:pt x="258" y="80"/>
                  </a:lnTo>
                  <a:lnTo>
                    <a:pt x="241" y="33"/>
                  </a:lnTo>
                  <a:lnTo>
                    <a:pt x="279" y="23"/>
                  </a:lnTo>
                  <a:lnTo>
                    <a:pt x="240" y="0"/>
                  </a:lnTo>
                  <a:lnTo>
                    <a:pt x="136" y="23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260"/>
            <p:cNvSpPr/>
            <p:nvPr/>
          </p:nvSpPr>
          <p:spPr bwMode="auto">
            <a:xfrm>
              <a:off x="6027283" y="909189"/>
              <a:ext cx="358962" cy="182663"/>
            </a:xfrm>
            <a:custGeom>
              <a:avLst/>
              <a:gdLst>
                <a:gd name="T0" fmla="*/ 0 w 688"/>
                <a:gd name="T1" fmla="*/ 3 h 394"/>
                <a:gd name="T2" fmla="*/ 1 w 688"/>
                <a:gd name="T3" fmla="*/ 2 h 394"/>
                <a:gd name="T4" fmla="*/ 0 w 688"/>
                <a:gd name="T5" fmla="*/ 2 h 394"/>
                <a:gd name="T6" fmla="*/ 2 w 688"/>
                <a:gd name="T7" fmla="*/ 1 h 394"/>
                <a:gd name="T8" fmla="*/ 4 w 688"/>
                <a:gd name="T9" fmla="*/ 0 h 394"/>
                <a:gd name="T10" fmla="*/ 4 w 688"/>
                <a:gd name="T11" fmla="*/ 1 h 394"/>
                <a:gd name="T12" fmla="*/ 4 w 688"/>
                <a:gd name="T13" fmla="*/ 1 h 394"/>
                <a:gd name="T14" fmla="*/ 5 w 688"/>
                <a:gd name="T15" fmla="*/ 1 h 394"/>
                <a:gd name="T16" fmla="*/ 7 w 688"/>
                <a:gd name="T17" fmla="*/ 1 h 394"/>
                <a:gd name="T18" fmla="*/ 6 w 688"/>
                <a:gd name="T19" fmla="*/ 2 h 394"/>
                <a:gd name="T20" fmla="*/ 8 w 688"/>
                <a:gd name="T21" fmla="*/ 2 h 394"/>
                <a:gd name="T22" fmla="*/ 7 w 688"/>
                <a:gd name="T23" fmla="*/ 1 h 394"/>
                <a:gd name="T24" fmla="*/ 8 w 688"/>
                <a:gd name="T25" fmla="*/ 1 h 394"/>
                <a:gd name="T26" fmla="*/ 9 w 688"/>
                <a:gd name="T27" fmla="*/ 3 h 394"/>
                <a:gd name="T28" fmla="*/ 10 w 688"/>
                <a:gd name="T29" fmla="*/ 3 h 394"/>
                <a:gd name="T30" fmla="*/ 9 w 688"/>
                <a:gd name="T31" fmla="*/ 0 h 394"/>
                <a:gd name="T32" fmla="*/ 10 w 688"/>
                <a:gd name="T33" fmla="*/ 0 h 394"/>
                <a:gd name="T34" fmla="*/ 12 w 688"/>
                <a:gd name="T35" fmla="*/ 1 h 394"/>
                <a:gd name="T36" fmla="*/ 12 w 688"/>
                <a:gd name="T37" fmla="*/ 4 h 394"/>
                <a:gd name="T38" fmla="*/ 16 w 688"/>
                <a:gd name="T39" fmla="*/ 6 h 394"/>
                <a:gd name="T40" fmla="*/ 16 w 688"/>
                <a:gd name="T41" fmla="*/ 7 h 394"/>
                <a:gd name="T42" fmla="*/ 15 w 688"/>
                <a:gd name="T43" fmla="*/ 7 h 394"/>
                <a:gd name="T44" fmla="*/ 14 w 688"/>
                <a:gd name="T45" fmla="*/ 7 h 394"/>
                <a:gd name="T46" fmla="*/ 15 w 688"/>
                <a:gd name="T47" fmla="*/ 8 h 394"/>
                <a:gd name="T48" fmla="*/ 14 w 688"/>
                <a:gd name="T49" fmla="*/ 9 h 394"/>
                <a:gd name="T50" fmla="*/ 12 w 688"/>
                <a:gd name="T51" fmla="*/ 8 h 394"/>
                <a:gd name="T52" fmla="*/ 11 w 688"/>
                <a:gd name="T53" fmla="*/ 7 h 394"/>
                <a:gd name="T54" fmla="*/ 8 w 688"/>
                <a:gd name="T55" fmla="*/ 9 h 394"/>
                <a:gd name="T56" fmla="*/ 5 w 688"/>
                <a:gd name="T57" fmla="*/ 9 h 394"/>
                <a:gd name="T58" fmla="*/ 4 w 688"/>
                <a:gd name="T59" fmla="*/ 8 h 394"/>
                <a:gd name="T60" fmla="*/ 3 w 688"/>
                <a:gd name="T61" fmla="*/ 8 h 394"/>
                <a:gd name="T62" fmla="*/ 1 w 688"/>
                <a:gd name="T63" fmla="*/ 6 h 394"/>
                <a:gd name="T64" fmla="*/ 6 w 688"/>
                <a:gd name="T65" fmla="*/ 6 h 394"/>
                <a:gd name="T66" fmla="*/ 1 w 688"/>
                <a:gd name="T67" fmla="*/ 5 h 394"/>
                <a:gd name="T68" fmla="*/ 1 w 688"/>
                <a:gd name="T69" fmla="*/ 5 h 394"/>
                <a:gd name="T70" fmla="*/ 3 w 688"/>
                <a:gd name="T71" fmla="*/ 4 h 394"/>
                <a:gd name="T72" fmla="*/ 1 w 688"/>
                <a:gd name="T73" fmla="*/ 4 h 394"/>
                <a:gd name="T74" fmla="*/ 1 w 688"/>
                <a:gd name="T75" fmla="*/ 3 h 394"/>
                <a:gd name="T76" fmla="*/ 0 w 688"/>
                <a:gd name="T77" fmla="*/ 3 h 39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8"/>
                <a:gd name="T118" fmla="*/ 0 h 394"/>
                <a:gd name="T119" fmla="*/ 688 w 688"/>
                <a:gd name="T120" fmla="*/ 394 h 39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8" h="394">
                  <a:moveTo>
                    <a:pt x="0" y="128"/>
                  </a:moveTo>
                  <a:lnTo>
                    <a:pt x="37" y="96"/>
                  </a:lnTo>
                  <a:lnTo>
                    <a:pt x="17" y="80"/>
                  </a:lnTo>
                  <a:lnTo>
                    <a:pt x="101" y="23"/>
                  </a:lnTo>
                  <a:lnTo>
                    <a:pt x="168" y="0"/>
                  </a:lnTo>
                  <a:lnTo>
                    <a:pt x="189" y="40"/>
                  </a:lnTo>
                  <a:lnTo>
                    <a:pt x="166" y="65"/>
                  </a:lnTo>
                  <a:lnTo>
                    <a:pt x="226" y="32"/>
                  </a:lnTo>
                  <a:lnTo>
                    <a:pt x="296" y="59"/>
                  </a:lnTo>
                  <a:lnTo>
                    <a:pt x="268" y="88"/>
                  </a:lnTo>
                  <a:lnTo>
                    <a:pt x="349" y="69"/>
                  </a:lnTo>
                  <a:lnTo>
                    <a:pt x="326" y="35"/>
                  </a:lnTo>
                  <a:lnTo>
                    <a:pt x="356" y="39"/>
                  </a:lnTo>
                  <a:lnTo>
                    <a:pt x="416" y="146"/>
                  </a:lnTo>
                  <a:lnTo>
                    <a:pt x="439" y="120"/>
                  </a:lnTo>
                  <a:lnTo>
                    <a:pt x="414" y="4"/>
                  </a:lnTo>
                  <a:lnTo>
                    <a:pt x="466" y="5"/>
                  </a:lnTo>
                  <a:lnTo>
                    <a:pt x="521" y="47"/>
                  </a:lnTo>
                  <a:lnTo>
                    <a:pt x="552" y="191"/>
                  </a:lnTo>
                  <a:lnTo>
                    <a:pt x="688" y="261"/>
                  </a:lnTo>
                  <a:lnTo>
                    <a:pt x="686" y="299"/>
                  </a:lnTo>
                  <a:lnTo>
                    <a:pt x="651" y="283"/>
                  </a:lnTo>
                  <a:lnTo>
                    <a:pt x="609" y="308"/>
                  </a:lnTo>
                  <a:lnTo>
                    <a:pt x="665" y="341"/>
                  </a:lnTo>
                  <a:lnTo>
                    <a:pt x="612" y="371"/>
                  </a:lnTo>
                  <a:lnTo>
                    <a:pt x="525" y="354"/>
                  </a:lnTo>
                  <a:lnTo>
                    <a:pt x="476" y="315"/>
                  </a:lnTo>
                  <a:lnTo>
                    <a:pt x="359" y="380"/>
                  </a:lnTo>
                  <a:lnTo>
                    <a:pt x="218" y="394"/>
                  </a:lnTo>
                  <a:lnTo>
                    <a:pt x="189" y="333"/>
                  </a:lnTo>
                  <a:lnTo>
                    <a:pt x="111" y="329"/>
                  </a:lnTo>
                  <a:lnTo>
                    <a:pt x="60" y="274"/>
                  </a:lnTo>
                  <a:lnTo>
                    <a:pt x="263" y="242"/>
                  </a:lnTo>
                  <a:lnTo>
                    <a:pt x="53" y="226"/>
                  </a:lnTo>
                  <a:lnTo>
                    <a:pt x="28" y="192"/>
                  </a:lnTo>
                  <a:lnTo>
                    <a:pt x="134" y="157"/>
                  </a:lnTo>
                  <a:lnTo>
                    <a:pt x="37" y="164"/>
                  </a:lnTo>
                  <a:lnTo>
                    <a:pt x="42" y="146"/>
                  </a:lnTo>
                  <a:lnTo>
                    <a:pt x="0" y="12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261"/>
            <p:cNvSpPr/>
            <p:nvPr/>
          </p:nvSpPr>
          <p:spPr bwMode="auto">
            <a:xfrm>
              <a:off x="6051213" y="765668"/>
              <a:ext cx="246672" cy="101117"/>
            </a:xfrm>
            <a:custGeom>
              <a:avLst/>
              <a:gdLst>
                <a:gd name="T0" fmla="*/ 0 w 468"/>
                <a:gd name="T1" fmla="*/ 3 h 217"/>
                <a:gd name="T2" fmla="*/ 0 w 468"/>
                <a:gd name="T3" fmla="*/ 3 h 217"/>
                <a:gd name="T4" fmla="*/ 2 w 468"/>
                <a:gd name="T5" fmla="*/ 3 h 217"/>
                <a:gd name="T6" fmla="*/ 0 w 468"/>
                <a:gd name="T7" fmla="*/ 3 h 217"/>
                <a:gd name="T8" fmla="*/ 3 w 468"/>
                <a:gd name="T9" fmla="*/ 2 h 217"/>
                <a:gd name="T10" fmla="*/ 1 w 468"/>
                <a:gd name="T11" fmla="*/ 2 h 217"/>
                <a:gd name="T12" fmla="*/ 1 w 468"/>
                <a:gd name="T13" fmla="*/ 1 h 217"/>
                <a:gd name="T14" fmla="*/ 3 w 468"/>
                <a:gd name="T15" fmla="*/ 1 h 217"/>
                <a:gd name="T16" fmla="*/ 1 w 468"/>
                <a:gd name="T17" fmla="*/ 1 h 217"/>
                <a:gd name="T18" fmla="*/ 3 w 468"/>
                <a:gd name="T19" fmla="*/ 1 h 217"/>
                <a:gd name="T20" fmla="*/ 5 w 468"/>
                <a:gd name="T21" fmla="*/ 1 h 217"/>
                <a:gd name="T22" fmla="*/ 6 w 468"/>
                <a:gd name="T23" fmla="*/ 3 h 217"/>
                <a:gd name="T24" fmla="*/ 8 w 468"/>
                <a:gd name="T25" fmla="*/ 3 h 217"/>
                <a:gd name="T26" fmla="*/ 7 w 468"/>
                <a:gd name="T27" fmla="*/ 2 h 217"/>
                <a:gd name="T28" fmla="*/ 7 w 468"/>
                <a:gd name="T29" fmla="*/ 1 h 217"/>
                <a:gd name="T30" fmla="*/ 7 w 468"/>
                <a:gd name="T31" fmla="*/ 1 h 217"/>
                <a:gd name="T32" fmla="*/ 8 w 468"/>
                <a:gd name="T33" fmla="*/ 0 h 217"/>
                <a:gd name="T34" fmla="*/ 9 w 468"/>
                <a:gd name="T35" fmla="*/ 1 h 217"/>
                <a:gd name="T36" fmla="*/ 8 w 468"/>
                <a:gd name="T37" fmla="*/ 2 h 217"/>
                <a:gd name="T38" fmla="*/ 9 w 468"/>
                <a:gd name="T39" fmla="*/ 2 h 217"/>
                <a:gd name="T40" fmla="*/ 9 w 468"/>
                <a:gd name="T41" fmla="*/ 2 h 217"/>
                <a:gd name="T42" fmla="*/ 10 w 468"/>
                <a:gd name="T43" fmla="*/ 3 h 217"/>
                <a:gd name="T44" fmla="*/ 10 w 468"/>
                <a:gd name="T45" fmla="*/ 2 h 217"/>
                <a:gd name="T46" fmla="*/ 11 w 468"/>
                <a:gd name="T47" fmla="*/ 3 h 217"/>
                <a:gd name="T48" fmla="*/ 11 w 468"/>
                <a:gd name="T49" fmla="*/ 4 h 217"/>
                <a:gd name="T50" fmla="*/ 8 w 468"/>
                <a:gd name="T51" fmla="*/ 4 h 217"/>
                <a:gd name="T52" fmla="*/ 5 w 468"/>
                <a:gd name="T53" fmla="*/ 5 h 217"/>
                <a:gd name="T54" fmla="*/ 3 w 468"/>
                <a:gd name="T55" fmla="*/ 4 h 217"/>
                <a:gd name="T56" fmla="*/ 6 w 468"/>
                <a:gd name="T57" fmla="*/ 3 h 217"/>
                <a:gd name="T58" fmla="*/ 3 w 468"/>
                <a:gd name="T59" fmla="*/ 4 h 217"/>
                <a:gd name="T60" fmla="*/ 4 w 468"/>
                <a:gd name="T61" fmla="*/ 3 h 217"/>
                <a:gd name="T62" fmla="*/ 3 w 468"/>
                <a:gd name="T63" fmla="*/ 4 h 217"/>
                <a:gd name="T64" fmla="*/ 1 w 468"/>
                <a:gd name="T65" fmla="*/ 4 h 217"/>
                <a:gd name="T66" fmla="*/ 0 w 468"/>
                <a:gd name="T67" fmla="*/ 3 h 2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68"/>
                <a:gd name="T103" fmla="*/ 0 h 217"/>
                <a:gd name="T104" fmla="*/ 468 w 468"/>
                <a:gd name="T105" fmla="*/ 217 h 2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68" h="217">
                  <a:moveTo>
                    <a:pt x="0" y="143"/>
                  </a:moveTo>
                  <a:lnTo>
                    <a:pt x="18" y="125"/>
                  </a:lnTo>
                  <a:lnTo>
                    <a:pt x="100" y="105"/>
                  </a:lnTo>
                  <a:lnTo>
                    <a:pt x="18" y="109"/>
                  </a:lnTo>
                  <a:lnTo>
                    <a:pt x="113" y="88"/>
                  </a:lnTo>
                  <a:lnTo>
                    <a:pt x="36" y="88"/>
                  </a:lnTo>
                  <a:lnTo>
                    <a:pt x="44" y="64"/>
                  </a:lnTo>
                  <a:lnTo>
                    <a:pt x="115" y="63"/>
                  </a:lnTo>
                  <a:lnTo>
                    <a:pt x="64" y="57"/>
                  </a:lnTo>
                  <a:lnTo>
                    <a:pt x="106" y="36"/>
                  </a:lnTo>
                  <a:lnTo>
                    <a:pt x="200" y="63"/>
                  </a:lnTo>
                  <a:lnTo>
                    <a:pt x="247" y="117"/>
                  </a:lnTo>
                  <a:lnTo>
                    <a:pt x="334" y="120"/>
                  </a:lnTo>
                  <a:lnTo>
                    <a:pt x="300" y="88"/>
                  </a:lnTo>
                  <a:lnTo>
                    <a:pt x="317" y="65"/>
                  </a:lnTo>
                  <a:lnTo>
                    <a:pt x="280" y="40"/>
                  </a:lnTo>
                  <a:lnTo>
                    <a:pt x="342" y="0"/>
                  </a:lnTo>
                  <a:lnTo>
                    <a:pt x="366" y="48"/>
                  </a:lnTo>
                  <a:lnTo>
                    <a:pt x="349" y="69"/>
                  </a:lnTo>
                  <a:lnTo>
                    <a:pt x="384" y="76"/>
                  </a:lnTo>
                  <a:lnTo>
                    <a:pt x="369" y="99"/>
                  </a:lnTo>
                  <a:lnTo>
                    <a:pt x="414" y="107"/>
                  </a:lnTo>
                  <a:lnTo>
                    <a:pt x="439" y="75"/>
                  </a:lnTo>
                  <a:lnTo>
                    <a:pt x="468" y="111"/>
                  </a:lnTo>
                  <a:lnTo>
                    <a:pt x="446" y="161"/>
                  </a:lnTo>
                  <a:lnTo>
                    <a:pt x="344" y="157"/>
                  </a:lnTo>
                  <a:lnTo>
                    <a:pt x="191" y="217"/>
                  </a:lnTo>
                  <a:lnTo>
                    <a:pt x="129" y="187"/>
                  </a:lnTo>
                  <a:lnTo>
                    <a:pt x="259" y="137"/>
                  </a:lnTo>
                  <a:lnTo>
                    <a:pt x="146" y="167"/>
                  </a:lnTo>
                  <a:lnTo>
                    <a:pt x="165" y="128"/>
                  </a:lnTo>
                  <a:lnTo>
                    <a:pt x="108" y="170"/>
                  </a:lnTo>
                  <a:lnTo>
                    <a:pt x="44" y="157"/>
                  </a:lnTo>
                  <a:lnTo>
                    <a:pt x="0" y="14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262"/>
            <p:cNvSpPr/>
            <p:nvPr/>
          </p:nvSpPr>
          <p:spPr bwMode="auto">
            <a:xfrm>
              <a:off x="6297885" y="659658"/>
              <a:ext cx="127017" cy="61975"/>
            </a:xfrm>
            <a:custGeom>
              <a:avLst/>
              <a:gdLst>
                <a:gd name="T0" fmla="*/ 0 w 244"/>
                <a:gd name="T1" fmla="*/ 0 h 134"/>
                <a:gd name="T2" fmla="*/ 1 w 244"/>
                <a:gd name="T3" fmla="*/ 1 h 134"/>
                <a:gd name="T4" fmla="*/ 2 w 244"/>
                <a:gd name="T5" fmla="*/ 1 h 134"/>
                <a:gd name="T6" fmla="*/ 1 w 244"/>
                <a:gd name="T7" fmla="*/ 1 h 134"/>
                <a:gd name="T8" fmla="*/ 2 w 244"/>
                <a:gd name="T9" fmla="*/ 2 h 134"/>
                <a:gd name="T10" fmla="*/ 1 w 244"/>
                <a:gd name="T11" fmla="*/ 2 h 134"/>
                <a:gd name="T12" fmla="*/ 2 w 244"/>
                <a:gd name="T13" fmla="*/ 2 h 134"/>
                <a:gd name="T14" fmla="*/ 6 w 244"/>
                <a:gd name="T15" fmla="*/ 3 h 134"/>
                <a:gd name="T16" fmla="*/ 5 w 244"/>
                <a:gd name="T17" fmla="*/ 1 h 134"/>
                <a:gd name="T18" fmla="*/ 3 w 244"/>
                <a:gd name="T19" fmla="*/ 0 h 134"/>
                <a:gd name="T20" fmla="*/ 2 w 244"/>
                <a:gd name="T21" fmla="*/ 1 h 134"/>
                <a:gd name="T22" fmla="*/ 2 w 244"/>
                <a:gd name="T23" fmla="*/ 0 h 134"/>
                <a:gd name="T24" fmla="*/ 0 w 244"/>
                <a:gd name="T25" fmla="*/ 0 h 1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4"/>
                <a:gd name="T40" fmla="*/ 0 h 134"/>
                <a:gd name="T41" fmla="*/ 244 w 244"/>
                <a:gd name="T42" fmla="*/ 134 h 1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4" h="134">
                  <a:moveTo>
                    <a:pt x="0" y="0"/>
                  </a:moveTo>
                  <a:lnTo>
                    <a:pt x="22" y="48"/>
                  </a:lnTo>
                  <a:lnTo>
                    <a:pt x="79" y="48"/>
                  </a:lnTo>
                  <a:lnTo>
                    <a:pt x="59" y="60"/>
                  </a:lnTo>
                  <a:lnTo>
                    <a:pt x="75" y="76"/>
                  </a:lnTo>
                  <a:lnTo>
                    <a:pt x="23" y="83"/>
                  </a:lnTo>
                  <a:lnTo>
                    <a:pt x="107" y="100"/>
                  </a:lnTo>
                  <a:lnTo>
                    <a:pt x="244" y="134"/>
                  </a:lnTo>
                  <a:lnTo>
                    <a:pt x="221" y="58"/>
                  </a:lnTo>
                  <a:lnTo>
                    <a:pt x="123" y="11"/>
                  </a:lnTo>
                  <a:lnTo>
                    <a:pt x="93" y="31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263"/>
            <p:cNvSpPr/>
            <p:nvPr/>
          </p:nvSpPr>
          <p:spPr bwMode="auto">
            <a:xfrm>
              <a:off x="6354951" y="778715"/>
              <a:ext cx="103087" cy="63606"/>
            </a:xfrm>
            <a:custGeom>
              <a:avLst/>
              <a:gdLst>
                <a:gd name="T0" fmla="*/ 0 w 195"/>
                <a:gd name="T1" fmla="*/ 2 h 137"/>
                <a:gd name="T2" fmla="*/ 1 w 195"/>
                <a:gd name="T3" fmla="*/ 1 h 137"/>
                <a:gd name="T4" fmla="*/ 1 w 195"/>
                <a:gd name="T5" fmla="*/ 1 h 137"/>
                <a:gd name="T6" fmla="*/ 0 w 195"/>
                <a:gd name="T7" fmla="*/ 1 h 137"/>
                <a:gd name="T8" fmla="*/ 1 w 195"/>
                <a:gd name="T9" fmla="*/ 0 h 137"/>
                <a:gd name="T10" fmla="*/ 2 w 195"/>
                <a:gd name="T11" fmla="*/ 1 h 137"/>
                <a:gd name="T12" fmla="*/ 1 w 195"/>
                <a:gd name="T13" fmla="*/ 0 h 137"/>
                <a:gd name="T14" fmla="*/ 4 w 195"/>
                <a:gd name="T15" fmla="*/ 0 h 137"/>
                <a:gd name="T16" fmla="*/ 5 w 195"/>
                <a:gd name="T17" fmla="*/ 2 h 137"/>
                <a:gd name="T18" fmla="*/ 4 w 195"/>
                <a:gd name="T19" fmla="*/ 2 h 137"/>
                <a:gd name="T20" fmla="*/ 4 w 195"/>
                <a:gd name="T21" fmla="*/ 3 h 137"/>
                <a:gd name="T22" fmla="*/ 2 w 195"/>
                <a:gd name="T23" fmla="*/ 3 h 137"/>
                <a:gd name="T24" fmla="*/ 2 w 195"/>
                <a:gd name="T25" fmla="*/ 3 h 137"/>
                <a:gd name="T26" fmla="*/ 2 w 195"/>
                <a:gd name="T27" fmla="*/ 2 h 137"/>
                <a:gd name="T28" fmla="*/ 3 w 195"/>
                <a:gd name="T29" fmla="*/ 2 h 137"/>
                <a:gd name="T30" fmla="*/ 0 w 195"/>
                <a:gd name="T31" fmla="*/ 2 h 1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5"/>
                <a:gd name="T49" fmla="*/ 0 h 137"/>
                <a:gd name="T50" fmla="*/ 195 w 195"/>
                <a:gd name="T51" fmla="*/ 137 h 13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5" h="137">
                  <a:moveTo>
                    <a:pt x="0" y="90"/>
                  </a:moveTo>
                  <a:lnTo>
                    <a:pt x="23" y="58"/>
                  </a:lnTo>
                  <a:lnTo>
                    <a:pt x="58" y="64"/>
                  </a:lnTo>
                  <a:lnTo>
                    <a:pt x="11" y="30"/>
                  </a:lnTo>
                  <a:lnTo>
                    <a:pt x="24" y="10"/>
                  </a:lnTo>
                  <a:lnTo>
                    <a:pt x="99" y="54"/>
                  </a:lnTo>
                  <a:lnTo>
                    <a:pt x="57" y="7"/>
                  </a:lnTo>
                  <a:lnTo>
                    <a:pt x="175" y="0"/>
                  </a:lnTo>
                  <a:lnTo>
                    <a:pt x="195" y="100"/>
                  </a:lnTo>
                  <a:lnTo>
                    <a:pt x="171" y="83"/>
                  </a:lnTo>
                  <a:lnTo>
                    <a:pt x="170" y="137"/>
                  </a:lnTo>
                  <a:lnTo>
                    <a:pt x="76" y="131"/>
                  </a:lnTo>
                  <a:lnTo>
                    <a:pt x="92" y="117"/>
                  </a:lnTo>
                  <a:lnTo>
                    <a:pt x="69" y="98"/>
                  </a:lnTo>
                  <a:lnTo>
                    <a:pt x="138" y="69"/>
                  </a:lnTo>
                  <a:lnTo>
                    <a:pt x="0" y="9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264"/>
            <p:cNvSpPr/>
            <p:nvPr/>
          </p:nvSpPr>
          <p:spPr bwMode="auto">
            <a:xfrm>
              <a:off x="6356792" y="889618"/>
              <a:ext cx="119654" cy="99486"/>
            </a:xfrm>
            <a:custGeom>
              <a:avLst/>
              <a:gdLst>
                <a:gd name="T0" fmla="*/ 0 w 228"/>
                <a:gd name="T1" fmla="*/ 3 h 214"/>
                <a:gd name="T2" fmla="*/ 0 w 228"/>
                <a:gd name="T3" fmla="*/ 2 h 214"/>
                <a:gd name="T4" fmla="*/ 2 w 228"/>
                <a:gd name="T5" fmla="*/ 2 h 214"/>
                <a:gd name="T6" fmla="*/ 2 w 228"/>
                <a:gd name="T7" fmla="*/ 1 h 214"/>
                <a:gd name="T8" fmla="*/ 2 w 228"/>
                <a:gd name="T9" fmla="*/ 1 h 214"/>
                <a:gd name="T10" fmla="*/ 1 w 228"/>
                <a:gd name="T11" fmla="*/ 1 h 214"/>
                <a:gd name="T12" fmla="*/ 2 w 228"/>
                <a:gd name="T13" fmla="*/ 1 h 214"/>
                <a:gd name="T14" fmla="*/ 1 w 228"/>
                <a:gd name="T15" fmla="*/ 0 h 214"/>
                <a:gd name="T16" fmla="*/ 5 w 228"/>
                <a:gd name="T17" fmla="*/ 0 h 214"/>
                <a:gd name="T18" fmla="*/ 5 w 228"/>
                <a:gd name="T19" fmla="*/ 1 h 214"/>
                <a:gd name="T20" fmla="*/ 4 w 228"/>
                <a:gd name="T21" fmla="*/ 2 h 214"/>
                <a:gd name="T22" fmla="*/ 5 w 228"/>
                <a:gd name="T23" fmla="*/ 2 h 214"/>
                <a:gd name="T24" fmla="*/ 5 w 228"/>
                <a:gd name="T25" fmla="*/ 4 h 214"/>
                <a:gd name="T26" fmla="*/ 3 w 228"/>
                <a:gd name="T27" fmla="*/ 5 h 214"/>
                <a:gd name="T28" fmla="*/ 2 w 228"/>
                <a:gd name="T29" fmla="*/ 4 h 214"/>
                <a:gd name="T30" fmla="*/ 0 w 228"/>
                <a:gd name="T31" fmla="*/ 3 h 2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8"/>
                <a:gd name="T49" fmla="*/ 0 h 214"/>
                <a:gd name="T50" fmla="*/ 228 w 228"/>
                <a:gd name="T51" fmla="*/ 214 h 21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8" h="214">
                  <a:moveTo>
                    <a:pt x="0" y="107"/>
                  </a:moveTo>
                  <a:lnTo>
                    <a:pt x="14" y="80"/>
                  </a:lnTo>
                  <a:lnTo>
                    <a:pt x="87" y="95"/>
                  </a:lnTo>
                  <a:lnTo>
                    <a:pt x="77" y="62"/>
                  </a:lnTo>
                  <a:lnTo>
                    <a:pt x="95" y="64"/>
                  </a:lnTo>
                  <a:lnTo>
                    <a:pt x="45" y="45"/>
                  </a:lnTo>
                  <a:lnTo>
                    <a:pt x="72" y="35"/>
                  </a:lnTo>
                  <a:lnTo>
                    <a:pt x="47" y="18"/>
                  </a:lnTo>
                  <a:lnTo>
                    <a:pt x="196" y="0"/>
                  </a:lnTo>
                  <a:lnTo>
                    <a:pt x="200" y="46"/>
                  </a:lnTo>
                  <a:lnTo>
                    <a:pt x="155" y="84"/>
                  </a:lnTo>
                  <a:lnTo>
                    <a:pt x="219" y="95"/>
                  </a:lnTo>
                  <a:lnTo>
                    <a:pt x="228" y="173"/>
                  </a:lnTo>
                  <a:lnTo>
                    <a:pt x="132" y="214"/>
                  </a:lnTo>
                  <a:lnTo>
                    <a:pt x="87" y="154"/>
                  </a:lnTo>
                  <a:lnTo>
                    <a:pt x="0" y="10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265"/>
            <p:cNvSpPr/>
            <p:nvPr/>
          </p:nvSpPr>
          <p:spPr bwMode="auto">
            <a:xfrm>
              <a:off x="6441470" y="675967"/>
              <a:ext cx="71792" cy="50559"/>
            </a:xfrm>
            <a:custGeom>
              <a:avLst/>
              <a:gdLst>
                <a:gd name="T0" fmla="*/ 0 w 136"/>
                <a:gd name="T1" fmla="*/ 0 h 109"/>
                <a:gd name="T2" fmla="*/ 0 w 136"/>
                <a:gd name="T3" fmla="*/ 1 h 109"/>
                <a:gd name="T4" fmla="*/ 1 w 136"/>
                <a:gd name="T5" fmla="*/ 2 h 109"/>
                <a:gd name="T6" fmla="*/ 1 w 136"/>
                <a:gd name="T7" fmla="*/ 2 h 109"/>
                <a:gd name="T8" fmla="*/ 1 w 136"/>
                <a:gd name="T9" fmla="*/ 3 h 109"/>
                <a:gd name="T10" fmla="*/ 3 w 136"/>
                <a:gd name="T11" fmla="*/ 2 h 109"/>
                <a:gd name="T12" fmla="*/ 3 w 136"/>
                <a:gd name="T13" fmla="*/ 1 h 109"/>
                <a:gd name="T14" fmla="*/ 0 w 136"/>
                <a:gd name="T15" fmla="*/ 0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6"/>
                <a:gd name="T25" fmla="*/ 0 h 109"/>
                <a:gd name="T26" fmla="*/ 136 w 136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6" h="109">
                  <a:moveTo>
                    <a:pt x="0" y="0"/>
                  </a:moveTo>
                  <a:lnTo>
                    <a:pt x="18" y="65"/>
                  </a:lnTo>
                  <a:lnTo>
                    <a:pt x="59" y="71"/>
                  </a:lnTo>
                  <a:lnTo>
                    <a:pt x="23" y="79"/>
                  </a:lnTo>
                  <a:lnTo>
                    <a:pt x="42" y="109"/>
                  </a:lnTo>
                  <a:lnTo>
                    <a:pt x="127" y="91"/>
                  </a:lnTo>
                  <a:lnTo>
                    <a:pt x="136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266"/>
            <p:cNvSpPr/>
            <p:nvPr/>
          </p:nvSpPr>
          <p:spPr bwMode="auto">
            <a:xfrm>
              <a:off x="6467242" y="754251"/>
              <a:ext cx="346077" cy="112534"/>
            </a:xfrm>
            <a:custGeom>
              <a:avLst/>
              <a:gdLst>
                <a:gd name="T0" fmla="*/ 0 w 659"/>
                <a:gd name="T1" fmla="*/ 1 h 241"/>
                <a:gd name="T2" fmla="*/ 1 w 659"/>
                <a:gd name="T3" fmla="*/ 0 h 241"/>
                <a:gd name="T4" fmla="*/ 2 w 659"/>
                <a:gd name="T5" fmla="*/ 0 h 241"/>
                <a:gd name="T6" fmla="*/ 3 w 659"/>
                <a:gd name="T7" fmla="*/ 1 h 241"/>
                <a:gd name="T8" fmla="*/ 3 w 659"/>
                <a:gd name="T9" fmla="*/ 1 h 241"/>
                <a:gd name="T10" fmla="*/ 5 w 659"/>
                <a:gd name="T11" fmla="*/ 1 h 241"/>
                <a:gd name="T12" fmla="*/ 6 w 659"/>
                <a:gd name="T13" fmla="*/ 1 h 241"/>
                <a:gd name="T14" fmla="*/ 5 w 659"/>
                <a:gd name="T15" fmla="*/ 1 h 241"/>
                <a:gd name="T16" fmla="*/ 7 w 659"/>
                <a:gd name="T17" fmla="*/ 2 h 241"/>
                <a:gd name="T18" fmla="*/ 5 w 659"/>
                <a:gd name="T19" fmla="*/ 2 h 241"/>
                <a:gd name="T20" fmla="*/ 6 w 659"/>
                <a:gd name="T21" fmla="*/ 3 h 241"/>
                <a:gd name="T22" fmla="*/ 5 w 659"/>
                <a:gd name="T23" fmla="*/ 3 h 241"/>
                <a:gd name="T24" fmla="*/ 6 w 659"/>
                <a:gd name="T25" fmla="*/ 3 h 241"/>
                <a:gd name="T26" fmla="*/ 7 w 659"/>
                <a:gd name="T27" fmla="*/ 4 h 241"/>
                <a:gd name="T28" fmla="*/ 7 w 659"/>
                <a:gd name="T29" fmla="*/ 3 h 241"/>
                <a:gd name="T30" fmla="*/ 10 w 659"/>
                <a:gd name="T31" fmla="*/ 4 h 241"/>
                <a:gd name="T32" fmla="*/ 13 w 659"/>
                <a:gd name="T33" fmla="*/ 3 h 241"/>
                <a:gd name="T34" fmla="*/ 15 w 659"/>
                <a:gd name="T35" fmla="*/ 4 h 241"/>
                <a:gd name="T36" fmla="*/ 15 w 659"/>
                <a:gd name="T37" fmla="*/ 5 h 241"/>
                <a:gd name="T38" fmla="*/ 15 w 659"/>
                <a:gd name="T39" fmla="*/ 5 h 241"/>
                <a:gd name="T40" fmla="*/ 13 w 659"/>
                <a:gd name="T41" fmla="*/ 6 h 241"/>
                <a:gd name="T42" fmla="*/ 12 w 659"/>
                <a:gd name="T43" fmla="*/ 5 h 241"/>
                <a:gd name="T44" fmla="*/ 12 w 659"/>
                <a:gd name="T45" fmla="*/ 5 h 241"/>
                <a:gd name="T46" fmla="*/ 11 w 659"/>
                <a:gd name="T47" fmla="*/ 5 h 241"/>
                <a:gd name="T48" fmla="*/ 8 w 659"/>
                <a:gd name="T49" fmla="*/ 6 h 241"/>
                <a:gd name="T50" fmla="*/ 7 w 659"/>
                <a:gd name="T51" fmla="*/ 5 h 241"/>
                <a:gd name="T52" fmla="*/ 6 w 659"/>
                <a:gd name="T53" fmla="*/ 5 h 241"/>
                <a:gd name="T54" fmla="*/ 5 w 659"/>
                <a:gd name="T55" fmla="*/ 5 h 241"/>
                <a:gd name="T56" fmla="*/ 5 w 659"/>
                <a:gd name="T57" fmla="*/ 5 h 241"/>
                <a:gd name="T58" fmla="*/ 3 w 659"/>
                <a:gd name="T59" fmla="*/ 2 h 241"/>
                <a:gd name="T60" fmla="*/ 2 w 659"/>
                <a:gd name="T61" fmla="*/ 2 h 241"/>
                <a:gd name="T62" fmla="*/ 0 w 659"/>
                <a:gd name="T63" fmla="*/ 1 h 24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59"/>
                <a:gd name="T97" fmla="*/ 0 h 241"/>
                <a:gd name="T98" fmla="*/ 659 w 659"/>
                <a:gd name="T99" fmla="*/ 241 h 24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59" h="241">
                  <a:moveTo>
                    <a:pt x="0" y="38"/>
                  </a:moveTo>
                  <a:lnTo>
                    <a:pt x="41" y="0"/>
                  </a:lnTo>
                  <a:lnTo>
                    <a:pt x="97" y="19"/>
                  </a:lnTo>
                  <a:lnTo>
                    <a:pt x="137" y="38"/>
                  </a:lnTo>
                  <a:lnTo>
                    <a:pt x="126" y="65"/>
                  </a:lnTo>
                  <a:lnTo>
                    <a:pt x="200" y="42"/>
                  </a:lnTo>
                  <a:lnTo>
                    <a:pt x="250" y="65"/>
                  </a:lnTo>
                  <a:lnTo>
                    <a:pt x="209" y="65"/>
                  </a:lnTo>
                  <a:lnTo>
                    <a:pt x="293" y="84"/>
                  </a:lnTo>
                  <a:lnTo>
                    <a:pt x="200" y="92"/>
                  </a:lnTo>
                  <a:lnTo>
                    <a:pt x="250" y="108"/>
                  </a:lnTo>
                  <a:lnTo>
                    <a:pt x="214" y="126"/>
                  </a:lnTo>
                  <a:lnTo>
                    <a:pt x="260" y="112"/>
                  </a:lnTo>
                  <a:lnTo>
                    <a:pt x="301" y="158"/>
                  </a:lnTo>
                  <a:lnTo>
                    <a:pt x="310" y="135"/>
                  </a:lnTo>
                  <a:lnTo>
                    <a:pt x="430" y="158"/>
                  </a:lnTo>
                  <a:lnTo>
                    <a:pt x="555" y="114"/>
                  </a:lnTo>
                  <a:lnTo>
                    <a:pt x="659" y="167"/>
                  </a:lnTo>
                  <a:lnTo>
                    <a:pt x="626" y="191"/>
                  </a:lnTo>
                  <a:lnTo>
                    <a:pt x="635" y="231"/>
                  </a:lnTo>
                  <a:lnTo>
                    <a:pt x="576" y="241"/>
                  </a:lnTo>
                  <a:lnTo>
                    <a:pt x="509" y="203"/>
                  </a:lnTo>
                  <a:lnTo>
                    <a:pt x="509" y="231"/>
                  </a:lnTo>
                  <a:lnTo>
                    <a:pt x="473" y="238"/>
                  </a:lnTo>
                  <a:lnTo>
                    <a:pt x="325" y="241"/>
                  </a:lnTo>
                  <a:lnTo>
                    <a:pt x="310" y="207"/>
                  </a:lnTo>
                  <a:lnTo>
                    <a:pt x="274" y="238"/>
                  </a:lnTo>
                  <a:lnTo>
                    <a:pt x="227" y="207"/>
                  </a:lnTo>
                  <a:lnTo>
                    <a:pt x="197" y="229"/>
                  </a:lnTo>
                  <a:lnTo>
                    <a:pt x="141" y="72"/>
                  </a:lnTo>
                  <a:lnTo>
                    <a:pt x="75" y="87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67"/>
            <p:cNvSpPr/>
            <p:nvPr/>
          </p:nvSpPr>
          <p:spPr bwMode="auto">
            <a:xfrm>
              <a:off x="6481968" y="561803"/>
              <a:ext cx="222741" cy="150045"/>
            </a:xfrm>
            <a:custGeom>
              <a:avLst/>
              <a:gdLst>
                <a:gd name="T0" fmla="*/ 0 w 428"/>
                <a:gd name="T1" fmla="*/ 2 h 323"/>
                <a:gd name="T2" fmla="*/ 2 w 428"/>
                <a:gd name="T3" fmla="*/ 2 h 323"/>
                <a:gd name="T4" fmla="*/ 1 w 428"/>
                <a:gd name="T5" fmla="*/ 1 h 323"/>
                <a:gd name="T6" fmla="*/ 3 w 428"/>
                <a:gd name="T7" fmla="*/ 1 h 323"/>
                <a:gd name="T8" fmla="*/ 1 w 428"/>
                <a:gd name="T9" fmla="*/ 0 h 323"/>
                <a:gd name="T10" fmla="*/ 4 w 428"/>
                <a:gd name="T11" fmla="*/ 1 h 323"/>
                <a:gd name="T12" fmla="*/ 5 w 428"/>
                <a:gd name="T13" fmla="*/ 2 h 323"/>
                <a:gd name="T14" fmla="*/ 6 w 428"/>
                <a:gd name="T15" fmla="*/ 2 h 323"/>
                <a:gd name="T16" fmla="*/ 7 w 428"/>
                <a:gd name="T17" fmla="*/ 3 h 323"/>
                <a:gd name="T18" fmla="*/ 7 w 428"/>
                <a:gd name="T19" fmla="*/ 2 h 323"/>
                <a:gd name="T20" fmla="*/ 8 w 428"/>
                <a:gd name="T21" fmla="*/ 2 h 323"/>
                <a:gd name="T22" fmla="*/ 7 w 428"/>
                <a:gd name="T23" fmla="*/ 3 h 323"/>
                <a:gd name="T24" fmla="*/ 8 w 428"/>
                <a:gd name="T25" fmla="*/ 3 h 323"/>
                <a:gd name="T26" fmla="*/ 8 w 428"/>
                <a:gd name="T27" fmla="*/ 4 h 323"/>
                <a:gd name="T28" fmla="*/ 9 w 428"/>
                <a:gd name="T29" fmla="*/ 4 h 323"/>
                <a:gd name="T30" fmla="*/ 10 w 428"/>
                <a:gd name="T31" fmla="*/ 5 h 323"/>
                <a:gd name="T32" fmla="*/ 8 w 428"/>
                <a:gd name="T33" fmla="*/ 5 h 323"/>
                <a:gd name="T34" fmla="*/ 7 w 428"/>
                <a:gd name="T35" fmla="*/ 6 h 323"/>
                <a:gd name="T36" fmla="*/ 7 w 428"/>
                <a:gd name="T37" fmla="*/ 5 h 323"/>
                <a:gd name="T38" fmla="*/ 7 w 428"/>
                <a:gd name="T39" fmla="*/ 7 h 323"/>
                <a:gd name="T40" fmla="*/ 5 w 428"/>
                <a:gd name="T41" fmla="*/ 6 h 323"/>
                <a:gd name="T42" fmla="*/ 6 w 428"/>
                <a:gd name="T43" fmla="*/ 7 h 323"/>
                <a:gd name="T44" fmla="*/ 4 w 428"/>
                <a:gd name="T45" fmla="*/ 7 h 323"/>
                <a:gd name="T46" fmla="*/ 3 w 428"/>
                <a:gd name="T47" fmla="*/ 7 h 323"/>
                <a:gd name="T48" fmla="*/ 4 w 428"/>
                <a:gd name="T49" fmla="*/ 7 h 323"/>
                <a:gd name="T50" fmla="*/ 3 w 428"/>
                <a:gd name="T51" fmla="*/ 7 h 323"/>
                <a:gd name="T52" fmla="*/ 3 w 428"/>
                <a:gd name="T53" fmla="*/ 6 h 323"/>
                <a:gd name="T54" fmla="*/ 3 w 428"/>
                <a:gd name="T55" fmla="*/ 6 h 323"/>
                <a:gd name="T56" fmla="*/ 2 w 428"/>
                <a:gd name="T57" fmla="*/ 5 h 323"/>
                <a:gd name="T58" fmla="*/ 5 w 428"/>
                <a:gd name="T59" fmla="*/ 5 h 323"/>
                <a:gd name="T60" fmla="*/ 1 w 428"/>
                <a:gd name="T61" fmla="*/ 5 h 323"/>
                <a:gd name="T62" fmla="*/ 1 w 428"/>
                <a:gd name="T63" fmla="*/ 4 h 323"/>
                <a:gd name="T64" fmla="*/ 2 w 428"/>
                <a:gd name="T65" fmla="*/ 4 h 323"/>
                <a:gd name="T66" fmla="*/ 0 w 428"/>
                <a:gd name="T67" fmla="*/ 3 h 323"/>
                <a:gd name="T68" fmla="*/ 1 w 428"/>
                <a:gd name="T69" fmla="*/ 3 h 323"/>
                <a:gd name="T70" fmla="*/ 0 w 428"/>
                <a:gd name="T71" fmla="*/ 3 h 323"/>
                <a:gd name="T72" fmla="*/ 2 w 428"/>
                <a:gd name="T73" fmla="*/ 3 h 323"/>
                <a:gd name="T74" fmla="*/ 0 w 428"/>
                <a:gd name="T75" fmla="*/ 2 h 3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28"/>
                <a:gd name="T115" fmla="*/ 0 h 323"/>
                <a:gd name="T116" fmla="*/ 428 w 428"/>
                <a:gd name="T117" fmla="*/ 323 h 3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28" h="323">
                  <a:moveTo>
                    <a:pt x="0" y="103"/>
                  </a:moveTo>
                  <a:lnTo>
                    <a:pt x="103" y="84"/>
                  </a:lnTo>
                  <a:lnTo>
                    <a:pt x="52" y="39"/>
                  </a:lnTo>
                  <a:lnTo>
                    <a:pt x="140" y="20"/>
                  </a:lnTo>
                  <a:lnTo>
                    <a:pt x="67" y="0"/>
                  </a:lnTo>
                  <a:lnTo>
                    <a:pt x="184" y="25"/>
                  </a:lnTo>
                  <a:lnTo>
                    <a:pt x="217" y="85"/>
                  </a:lnTo>
                  <a:lnTo>
                    <a:pt x="277" y="87"/>
                  </a:lnTo>
                  <a:lnTo>
                    <a:pt x="299" y="130"/>
                  </a:lnTo>
                  <a:lnTo>
                    <a:pt x="305" y="100"/>
                  </a:lnTo>
                  <a:lnTo>
                    <a:pt x="332" y="103"/>
                  </a:lnTo>
                  <a:lnTo>
                    <a:pt x="320" y="130"/>
                  </a:lnTo>
                  <a:lnTo>
                    <a:pt x="354" y="150"/>
                  </a:lnTo>
                  <a:lnTo>
                    <a:pt x="332" y="177"/>
                  </a:lnTo>
                  <a:lnTo>
                    <a:pt x="401" y="175"/>
                  </a:lnTo>
                  <a:lnTo>
                    <a:pt x="428" y="217"/>
                  </a:lnTo>
                  <a:lnTo>
                    <a:pt x="350" y="230"/>
                  </a:lnTo>
                  <a:lnTo>
                    <a:pt x="327" y="271"/>
                  </a:lnTo>
                  <a:lnTo>
                    <a:pt x="310" y="229"/>
                  </a:lnTo>
                  <a:lnTo>
                    <a:pt x="290" y="322"/>
                  </a:lnTo>
                  <a:lnTo>
                    <a:pt x="237" y="273"/>
                  </a:lnTo>
                  <a:lnTo>
                    <a:pt x="265" y="323"/>
                  </a:lnTo>
                  <a:lnTo>
                    <a:pt x="162" y="317"/>
                  </a:lnTo>
                  <a:lnTo>
                    <a:pt x="133" y="290"/>
                  </a:lnTo>
                  <a:lnTo>
                    <a:pt x="180" y="287"/>
                  </a:lnTo>
                  <a:lnTo>
                    <a:pt x="129" y="277"/>
                  </a:lnTo>
                  <a:lnTo>
                    <a:pt x="113" y="263"/>
                  </a:lnTo>
                  <a:lnTo>
                    <a:pt x="140" y="261"/>
                  </a:lnTo>
                  <a:lnTo>
                    <a:pt x="100" y="240"/>
                  </a:lnTo>
                  <a:lnTo>
                    <a:pt x="235" y="211"/>
                  </a:lnTo>
                  <a:lnTo>
                    <a:pt x="67" y="217"/>
                  </a:lnTo>
                  <a:lnTo>
                    <a:pt x="39" y="184"/>
                  </a:lnTo>
                  <a:lnTo>
                    <a:pt x="100" y="171"/>
                  </a:lnTo>
                  <a:lnTo>
                    <a:pt x="7" y="150"/>
                  </a:lnTo>
                  <a:lnTo>
                    <a:pt x="27" y="148"/>
                  </a:lnTo>
                  <a:lnTo>
                    <a:pt x="3" y="127"/>
                  </a:lnTo>
                  <a:lnTo>
                    <a:pt x="103" y="127"/>
                  </a:lnTo>
                  <a:lnTo>
                    <a:pt x="0" y="10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268"/>
            <p:cNvSpPr/>
            <p:nvPr/>
          </p:nvSpPr>
          <p:spPr bwMode="auto">
            <a:xfrm>
              <a:off x="6481968" y="819488"/>
              <a:ext cx="53384" cy="39142"/>
            </a:xfrm>
            <a:custGeom>
              <a:avLst/>
              <a:gdLst>
                <a:gd name="T0" fmla="*/ 0 w 103"/>
                <a:gd name="T1" fmla="*/ 1 h 82"/>
                <a:gd name="T2" fmla="*/ 0 w 103"/>
                <a:gd name="T3" fmla="*/ 0 h 82"/>
                <a:gd name="T4" fmla="*/ 2 w 103"/>
                <a:gd name="T5" fmla="*/ 0 h 82"/>
                <a:gd name="T6" fmla="*/ 2 w 103"/>
                <a:gd name="T7" fmla="*/ 2 h 82"/>
                <a:gd name="T8" fmla="*/ 0 w 103"/>
                <a:gd name="T9" fmla="*/ 1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"/>
                <a:gd name="T16" fmla="*/ 0 h 82"/>
                <a:gd name="T17" fmla="*/ 103 w 103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" h="82">
                  <a:moveTo>
                    <a:pt x="0" y="55"/>
                  </a:moveTo>
                  <a:lnTo>
                    <a:pt x="18" y="0"/>
                  </a:lnTo>
                  <a:lnTo>
                    <a:pt x="86" y="16"/>
                  </a:lnTo>
                  <a:lnTo>
                    <a:pt x="103" y="82"/>
                  </a:lnTo>
                  <a:lnTo>
                    <a:pt x="0" y="5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269"/>
            <p:cNvSpPr/>
            <p:nvPr/>
          </p:nvSpPr>
          <p:spPr bwMode="auto">
            <a:xfrm>
              <a:off x="6483809" y="726526"/>
              <a:ext cx="58907" cy="13047"/>
            </a:xfrm>
            <a:custGeom>
              <a:avLst/>
              <a:gdLst>
                <a:gd name="T0" fmla="*/ 0 w 116"/>
                <a:gd name="T1" fmla="*/ 0 h 29"/>
                <a:gd name="T2" fmla="*/ 1 w 116"/>
                <a:gd name="T3" fmla="*/ 1 h 29"/>
                <a:gd name="T4" fmla="*/ 2 w 116"/>
                <a:gd name="T5" fmla="*/ 0 h 29"/>
                <a:gd name="T6" fmla="*/ 1 w 116"/>
                <a:gd name="T7" fmla="*/ 0 h 29"/>
                <a:gd name="T8" fmla="*/ 0 w 116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29"/>
                <a:gd name="T17" fmla="*/ 116 w 116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29">
                  <a:moveTo>
                    <a:pt x="0" y="12"/>
                  </a:moveTo>
                  <a:lnTo>
                    <a:pt x="26" y="29"/>
                  </a:lnTo>
                  <a:lnTo>
                    <a:pt x="116" y="12"/>
                  </a:lnTo>
                  <a:lnTo>
                    <a:pt x="31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270"/>
            <p:cNvSpPr/>
            <p:nvPr/>
          </p:nvSpPr>
          <p:spPr bwMode="auto">
            <a:xfrm>
              <a:off x="6494854" y="883094"/>
              <a:ext cx="106768" cy="81546"/>
            </a:xfrm>
            <a:custGeom>
              <a:avLst/>
              <a:gdLst>
                <a:gd name="T0" fmla="*/ 0 w 204"/>
                <a:gd name="T1" fmla="*/ 1 h 172"/>
                <a:gd name="T2" fmla="*/ 0 w 204"/>
                <a:gd name="T3" fmla="*/ 3 h 172"/>
                <a:gd name="T4" fmla="*/ 1 w 204"/>
                <a:gd name="T5" fmla="*/ 3 h 172"/>
                <a:gd name="T6" fmla="*/ 1 w 204"/>
                <a:gd name="T7" fmla="*/ 4 h 172"/>
                <a:gd name="T8" fmla="*/ 1 w 204"/>
                <a:gd name="T9" fmla="*/ 4 h 172"/>
                <a:gd name="T10" fmla="*/ 2 w 204"/>
                <a:gd name="T11" fmla="*/ 3 h 172"/>
                <a:gd name="T12" fmla="*/ 1 w 204"/>
                <a:gd name="T13" fmla="*/ 3 h 172"/>
                <a:gd name="T14" fmla="*/ 3 w 204"/>
                <a:gd name="T15" fmla="*/ 3 h 172"/>
                <a:gd name="T16" fmla="*/ 5 w 204"/>
                <a:gd name="T17" fmla="*/ 0 h 172"/>
                <a:gd name="T18" fmla="*/ 0 w 204"/>
                <a:gd name="T19" fmla="*/ 0 h 172"/>
                <a:gd name="T20" fmla="*/ 1 w 204"/>
                <a:gd name="T21" fmla="*/ 1 h 172"/>
                <a:gd name="T22" fmla="*/ 0 w 204"/>
                <a:gd name="T23" fmla="*/ 1 h 1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4"/>
                <a:gd name="T37" fmla="*/ 0 h 172"/>
                <a:gd name="T38" fmla="*/ 204 w 204"/>
                <a:gd name="T39" fmla="*/ 172 h 1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4" h="172">
                  <a:moveTo>
                    <a:pt x="0" y="30"/>
                  </a:moveTo>
                  <a:lnTo>
                    <a:pt x="3" y="107"/>
                  </a:lnTo>
                  <a:lnTo>
                    <a:pt x="28" y="123"/>
                  </a:lnTo>
                  <a:lnTo>
                    <a:pt x="21" y="168"/>
                  </a:lnTo>
                  <a:lnTo>
                    <a:pt x="48" y="172"/>
                  </a:lnTo>
                  <a:lnTo>
                    <a:pt x="81" y="134"/>
                  </a:lnTo>
                  <a:lnTo>
                    <a:pt x="48" y="107"/>
                  </a:lnTo>
                  <a:lnTo>
                    <a:pt x="131" y="107"/>
                  </a:lnTo>
                  <a:lnTo>
                    <a:pt x="204" y="12"/>
                  </a:lnTo>
                  <a:lnTo>
                    <a:pt x="15" y="0"/>
                  </a:lnTo>
                  <a:lnTo>
                    <a:pt x="38" y="31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271"/>
            <p:cNvSpPr/>
            <p:nvPr/>
          </p:nvSpPr>
          <p:spPr bwMode="auto">
            <a:xfrm>
              <a:off x="6566647" y="473733"/>
              <a:ext cx="614838" cy="322922"/>
            </a:xfrm>
            <a:custGeom>
              <a:avLst/>
              <a:gdLst>
                <a:gd name="T0" fmla="*/ 1 w 1173"/>
                <a:gd name="T1" fmla="*/ 4 h 695"/>
                <a:gd name="T2" fmla="*/ 3 w 1173"/>
                <a:gd name="T3" fmla="*/ 5 h 695"/>
                <a:gd name="T4" fmla="*/ 7 w 1173"/>
                <a:gd name="T5" fmla="*/ 5 h 695"/>
                <a:gd name="T6" fmla="*/ 6 w 1173"/>
                <a:gd name="T7" fmla="*/ 5 h 695"/>
                <a:gd name="T8" fmla="*/ 5 w 1173"/>
                <a:gd name="T9" fmla="*/ 6 h 695"/>
                <a:gd name="T10" fmla="*/ 7 w 1173"/>
                <a:gd name="T11" fmla="*/ 6 h 695"/>
                <a:gd name="T12" fmla="*/ 11 w 1173"/>
                <a:gd name="T13" fmla="*/ 5 h 695"/>
                <a:gd name="T14" fmla="*/ 15 w 1173"/>
                <a:gd name="T15" fmla="*/ 5 h 695"/>
                <a:gd name="T16" fmla="*/ 11 w 1173"/>
                <a:gd name="T17" fmla="*/ 8 h 695"/>
                <a:gd name="T18" fmla="*/ 5 w 1173"/>
                <a:gd name="T19" fmla="*/ 7 h 695"/>
                <a:gd name="T20" fmla="*/ 5 w 1173"/>
                <a:gd name="T21" fmla="*/ 8 h 695"/>
                <a:gd name="T22" fmla="*/ 9 w 1173"/>
                <a:gd name="T23" fmla="*/ 10 h 695"/>
                <a:gd name="T24" fmla="*/ 6 w 1173"/>
                <a:gd name="T25" fmla="*/ 10 h 695"/>
                <a:gd name="T26" fmla="*/ 5 w 1173"/>
                <a:gd name="T27" fmla="*/ 11 h 695"/>
                <a:gd name="T28" fmla="*/ 7 w 1173"/>
                <a:gd name="T29" fmla="*/ 11 h 695"/>
                <a:gd name="T30" fmla="*/ 5 w 1173"/>
                <a:gd name="T31" fmla="*/ 12 h 695"/>
                <a:gd name="T32" fmla="*/ 6 w 1173"/>
                <a:gd name="T33" fmla="*/ 13 h 695"/>
                <a:gd name="T34" fmla="*/ 7 w 1173"/>
                <a:gd name="T35" fmla="*/ 14 h 695"/>
                <a:gd name="T36" fmla="*/ 5 w 1173"/>
                <a:gd name="T37" fmla="*/ 14 h 695"/>
                <a:gd name="T38" fmla="*/ 3 w 1173"/>
                <a:gd name="T39" fmla="*/ 15 h 695"/>
                <a:gd name="T40" fmla="*/ 6 w 1173"/>
                <a:gd name="T41" fmla="*/ 16 h 695"/>
                <a:gd name="T42" fmla="*/ 7 w 1173"/>
                <a:gd name="T43" fmla="*/ 15 h 695"/>
                <a:gd name="T44" fmla="*/ 9 w 1173"/>
                <a:gd name="T45" fmla="*/ 15 h 695"/>
                <a:gd name="T46" fmla="*/ 10 w 1173"/>
                <a:gd name="T47" fmla="*/ 16 h 695"/>
                <a:gd name="T48" fmla="*/ 11 w 1173"/>
                <a:gd name="T49" fmla="*/ 15 h 695"/>
                <a:gd name="T50" fmla="*/ 12 w 1173"/>
                <a:gd name="T51" fmla="*/ 14 h 695"/>
                <a:gd name="T52" fmla="*/ 14 w 1173"/>
                <a:gd name="T53" fmla="*/ 12 h 695"/>
                <a:gd name="T54" fmla="*/ 15 w 1173"/>
                <a:gd name="T55" fmla="*/ 11 h 695"/>
                <a:gd name="T56" fmla="*/ 15 w 1173"/>
                <a:gd name="T57" fmla="*/ 10 h 695"/>
                <a:gd name="T58" fmla="*/ 13 w 1173"/>
                <a:gd name="T59" fmla="*/ 10 h 695"/>
                <a:gd name="T60" fmla="*/ 13 w 1173"/>
                <a:gd name="T61" fmla="*/ 9 h 695"/>
                <a:gd name="T62" fmla="*/ 18 w 1173"/>
                <a:gd name="T63" fmla="*/ 8 h 695"/>
                <a:gd name="T64" fmla="*/ 19 w 1173"/>
                <a:gd name="T65" fmla="*/ 7 h 695"/>
                <a:gd name="T66" fmla="*/ 24 w 1173"/>
                <a:gd name="T67" fmla="*/ 4 h 695"/>
                <a:gd name="T68" fmla="*/ 20 w 1173"/>
                <a:gd name="T69" fmla="*/ 4 h 695"/>
                <a:gd name="T70" fmla="*/ 27 w 1173"/>
                <a:gd name="T71" fmla="*/ 3 h 695"/>
                <a:gd name="T72" fmla="*/ 25 w 1173"/>
                <a:gd name="T73" fmla="*/ 1 h 695"/>
                <a:gd name="T74" fmla="*/ 16 w 1173"/>
                <a:gd name="T75" fmla="*/ 0 h 695"/>
                <a:gd name="T76" fmla="*/ 15 w 1173"/>
                <a:gd name="T77" fmla="*/ 0 h 695"/>
                <a:gd name="T78" fmla="*/ 13 w 1173"/>
                <a:gd name="T79" fmla="*/ 2 h 695"/>
                <a:gd name="T80" fmla="*/ 10 w 1173"/>
                <a:gd name="T81" fmla="*/ 1 h 695"/>
                <a:gd name="T82" fmla="*/ 8 w 1173"/>
                <a:gd name="T83" fmla="*/ 1 h 695"/>
                <a:gd name="T84" fmla="*/ 9 w 1173"/>
                <a:gd name="T85" fmla="*/ 3 h 695"/>
                <a:gd name="T86" fmla="*/ 6 w 1173"/>
                <a:gd name="T87" fmla="*/ 3 h 69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73"/>
                <a:gd name="T133" fmla="*/ 0 h 695"/>
                <a:gd name="T134" fmla="*/ 1173 w 1173"/>
                <a:gd name="T135" fmla="*/ 695 h 69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73" h="695">
                  <a:moveTo>
                    <a:pt x="0" y="165"/>
                  </a:moveTo>
                  <a:lnTo>
                    <a:pt x="104" y="165"/>
                  </a:lnTo>
                  <a:lnTo>
                    <a:pt x="67" y="189"/>
                  </a:lnTo>
                  <a:lnTo>
                    <a:pt x="211" y="170"/>
                  </a:lnTo>
                  <a:lnTo>
                    <a:pt x="87" y="189"/>
                  </a:lnTo>
                  <a:lnTo>
                    <a:pt x="126" y="201"/>
                  </a:lnTo>
                  <a:lnTo>
                    <a:pt x="84" y="204"/>
                  </a:lnTo>
                  <a:lnTo>
                    <a:pt x="102" y="223"/>
                  </a:lnTo>
                  <a:lnTo>
                    <a:pt x="287" y="195"/>
                  </a:lnTo>
                  <a:lnTo>
                    <a:pt x="104" y="238"/>
                  </a:lnTo>
                  <a:lnTo>
                    <a:pt x="183" y="272"/>
                  </a:lnTo>
                  <a:lnTo>
                    <a:pt x="255" y="222"/>
                  </a:lnTo>
                  <a:lnTo>
                    <a:pt x="379" y="214"/>
                  </a:lnTo>
                  <a:lnTo>
                    <a:pt x="249" y="232"/>
                  </a:lnTo>
                  <a:lnTo>
                    <a:pt x="219" y="272"/>
                  </a:lnTo>
                  <a:lnTo>
                    <a:pt x="294" y="276"/>
                  </a:lnTo>
                  <a:lnTo>
                    <a:pt x="379" y="237"/>
                  </a:lnTo>
                  <a:lnTo>
                    <a:pt x="322" y="273"/>
                  </a:lnTo>
                  <a:lnTo>
                    <a:pt x="379" y="273"/>
                  </a:lnTo>
                  <a:lnTo>
                    <a:pt x="467" y="246"/>
                  </a:lnTo>
                  <a:lnTo>
                    <a:pt x="456" y="205"/>
                  </a:lnTo>
                  <a:lnTo>
                    <a:pt x="551" y="176"/>
                  </a:lnTo>
                  <a:lnTo>
                    <a:pt x="481" y="241"/>
                  </a:lnTo>
                  <a:lnTo>
                    <a:pt x="631" y="228"/>
                  </a:lnTo>
                  <a:lnTo>
                    <a:pt x="328" y="293"/>
                  </a:lnTo>
                  <a:lnTo>
                    <a:pt x="396" y="360"/>
                  </a:lnTo>
                  <a:lnTo>
                    <a:pt x="458" y="360"/>
                  </a:lnTo>
                  <a:lnTo>
                    <a:pt x="427" y="373"/>
                  </a:lnTo>
                  <a:lnTo>
                    <a:pt x="307" y="304"/>
                  </a:lnTo>
                  <a:lnTo>
                    <a:pt x="209" y="293"/>
                  </a:lnTo>
                  <a:lnTo>
                    <a:pt x="207" y="322"/>
                  </a:lnTo>
                  <a:lnTo>
                    <a:pt x="253" y="337"/>
                  </a:lnTo>
                  <a:lnTo>
                    <a:pt x="208" y="346"/>
                  </a:lnTo>
                  <a:lnTo>
                    <a:pt x="328" y="423"/>
                  </a:lnTo>
                  <a:lnTo>
                    <a:pt x="279" y="426"/>
                  </a:lnTo>
                  <a:lnTo>
                    <a:pt x="399" y="431"/>
                  </a:lnTo>
                  <a:lnTo>
                    <a:pt x="332" y="448"/>
                  </a:lnTo>
                  <a:lnTo>
                    <a:pt x="368" y="473"/>
                  </a:lnTo>
                  <a:lnTo>
                    <a:pt x="260" y="434"/>
                  </a:lnTo>
                  <a:lnTo>
                    <a:pt x="198" y="450"/>
                  </a:lnTo>
                  <a:lnTo>
                    <a:pt x="172" y="512"/>
                  </a:lnTo>
                  <a:lnTo>
                    <a:pt x="235" y="491"/>
                  </a:lnTo>
                  <a:lnTo>
                    <a:pt x="222" y="514"/>
                  </a:lnTo>
                  <a:lnTo>
                    <a:pt x="245" y="514"/>
                  </a:lnTo>
                  <a:lnTo>
                    <a:pt x="283" y="466"/>
                  </a:lnTo>
                  <a:lnTo>
                    <a:pt x="269" y="506"/>
                  </a:lnTo>
                  <a:lnTo>
                    <a:pt x="304" y="511"/>
                  </a:lnTo>
                  <a:lnTo>
                    <a:pt x="239" y="530"/>
                  </a:lnTo>
                  <a:lnTo>
                    <a:pt x="279" y="531"/>
                  </a:lnTo>
                  <a:lnTo>
                    <a:pt x="245" y="542"/>
                  </a:lnTo>
                  <a:lnTo>
                    <a:pt x="273" y="568"/>
                  </a:lnTo>
                  <a:lnTo>
                    <a:pt x="322" y="568"/>
                  </a:lnTo>
                  <a:lnTo>
                    <a:pt x="368" y="521"/>
                  </a:lnTo>
                  <a:lnTo>
                    <a:pt x="287" y="590"/>
                  </a:lnTo>
                  <a:lnTo>
                    <a:pt x="208" y="535"/>
                  </a:lnTo>
                  <a:lnTo>
                    <a:pt x="143" y="545"/>
                  </a:lnTo>
                  <a:lnTo>
                    <a:pt x="199" y="602"/>
                  </a:lnTo>
                  <a:lnTo>
                    <a:pt x="102" y="632"/>
                  </a:lnTo>
                  <a:lnTo>
                    <a:pt x="112" y="673"/>
                  </a:lnTo>
                  <a:lnTo>
                    <a:pt x="129" y="637"/>
                  </a:lnTo>
                  <a:lnTo>
                    <a:pt x="134" y="673"/>
                  </a:lnTo>
                  <a:lnTo>
                    <a:pt x="200" y="656"/>
                  </a:lnTo>
                  <a:lnTo>
                    <a:pt x="249" y="690"/>
                  </a:lnTo>
                  <a:lnTo>
                    <a:pt x="284" y="687"/>
                  </a:lnTo>
                  <a:lnTo>
                    <a:pt x="259" y="660"/>
                  </a:lnTo>
                  <a:lnTo>
                    <a:pt x="328" y="668"/>
                  </a:lnTo>
                  <a:lnTo>
                    <a:pt x="322" y="642"/>
                  </a:lnTo>
                  <a:lnTo>
                    <a:pt x="352" y="673"/>
                  </a:lnTo>
                  <a:lnTo>
                    <a:pt x="371" y="667"/>
                  </a:lnTo>
                  <a:lnTo>
                    <a:pt x="360" y="648"/>
                  </a:lnTo>
                  <a:lnTo>
                    <a:pt x="417" y="667"/>
                  </a:lnTo>
                  <a:lnTo>
                    <a:pt x="418" y="695"/>
                  </a:lnTo>
                  <a:lnTo>
                    <a:pt x="517" y="667"/>
                  </a:lnTo>
                  <a:lnTo>
                    <a:pt x="536" y="627"/>
                  </a:lnTo>
                  <a:lnTo>
                    <a:pt x="489" y="637"/>
                  </a:lnTo>
                  <a:lnTo>
                    <a:pt x="489" y="598"/>
                  </a:lnTo>
                  <a:lnTo>
                    <a:pt x="379" y="596"/>
                  </a:lnTo>
                  <a:lnTo>
                    <a:pt x="526" y="588"/>
                  </a:lnTo>
                  <a:lnTo>
                    <a:pt x="549" y="560"/>
                  </a:lnTo>
                  <a:lnTo>
                    <a:pt x="526" y="526"/>
                  </a:lnTo>
                  <a:lnTo>
                    <a:pt x="610" y="530"/>
                  </a:lnTo>
                  <a:lnTo>
                    <a:pt x="628" y="514"/>
                  </a:lnTo>
                  <a:lnTo>
                    <a:pt x="571" y="506"/>
                  </a:lnTo>
                  <a:lnTo>
                    <a:pt x="647" y="500"/>
                  </a:lnTo>
                  <a:lnTo>
                    <a:pt x="597" y="477"/>
                  </a:lnTo>
                  <a:lnTo>
                    <a:pt x="656" y="462"/>
                  </a:lnTo>
                  <a:lnTo>
                    <a:pt x="653" y="444"/>
                  </a:lnTo>
                  <a:lnTo>
                    <a:pt x="543" y="434"/>
                  </a:lnTo>
                  <a:lnTo>
                    <a:pt x="605" y="418"/>
                  </a:lnTo>
                  <a:lnTo>
                    <a:pt x="541" y="414"/>
                  </a:lnTo>
                  <a:lnTo>
                    <a:pt x="656" y="426"/>
                  </a:lnTo>
                  <a:lnTo>
                    <a:pt x="660" y="407"/>
                  </a:lnTo>
                  <a:lnTo>
                    <a:pt x="541" y="400"/>
                  </a:lnTo>
                  <a:lnTo>
                    <a:pt x="700" y="373"/>
                  </a:lnTo>
                  <a:lnTo>
                    <a:pt x="654" y="349"/>
                  </a:lnTo>
                  <a:lnTo>
                    <a:pt x="774" y="360"/>
                  </a:lnTo>
                  <a:lnTo>
                    <a:pt x="808" y="322"/>
                  </a:lnTo>
                  <a:lnTo>
                    <a:pt x="751" y="319"/>
                  </a:lnTo>
                  <a:lnTo>
                    <a:pt x="825" y="316"/>
                  </a:lnTo>
                  <a:lnTo>
                    <a:pt x="817" y="287"/>
                  </a:lnTo>
                  <a:lnTo>
                    <a:pt x="853" y="293"/>
                  </a:lnTo>
                  <a:lnTo>
                    <a:pt x="1050" y="178"/>
                  </a:lnTo>
                  <a:lnTo>
                    <a:pt x="833" y="220"/>
                  </a:lnTo>
                  <a:lnTo>
                    <a:pt x="952" y="170"/>
                  </a:lnTo>
                  <a:lnTo>
                    <a:pt x="879" y="176"/>
                  </a:lnTo>
                  <a:lnTo>
                    <a:pt x="863" y="153"/>
                  </a:lnTo>
                  <a:lnTo>
                    <a:pt x="998" y="165"/>
                  </a:lnTo>
                  <a:lnTo>
                    <a:pt x="1173" y="107"/>
                  </a:lnTo>
                  <a:lnTo>
                    <a:pt x="1171" y="78"/>
                  </a:lnTo>
                  <a:lnTo>
                    <a:pt x="1099" y="78"/>
                  </a:lnTo>
                  <a:lnTo>
                    <a:pt x="1082" y="28"/>
                  </a:lnTo>
                  <a:lnTo>
                    <a:pt x="879" y="51"/>
                  </a:lnTo>
                  <a:lnTo>
                    <a:pt x="964" y="19"/>
                  </a:lnTo>
                  <a:lnTo>
                    <a:pt x="699" y="0"/>
                  </a:lnTo>
                  <a:lnTo>
                    <a:pt x="677" y="24"/>
                  </a:lnTo>
                  <a:lnTo>
                    <a:pt x="698" y="36"/>
                  </a:lnTo>
                  <a:lnTo>
                    <a:pt x="647" y="13"/>
                  </a:lnTo>
                  <a:lnTo>
                    <a:pt x="528" y="15"/>
                  </a:lnTo>
                  <a:lnTo>
                    <a:pt x="613" y="62"/>
                  </a:lnTo>
                  <a:lnTo>
                    <a:pt x="582" y="78"/>
                  </a:lnTo>
                  <a:lnTo>
                    <a:pt x="541" y="27"/>
                  </a:lnTo>
                  <a:lnTo>
                    <a:pt x="430" y="23"/>
                  </a:lnTo>
                  <a:lnTo>
                    <a:pt x="451" y="44"/>
                  </a:lnTo>
                  <a:lnTo>
                    <a:pt x="369" y="36"/>
                  </a:lnTo>
                  <a:lnTo>
                    <a:pt x="411" y="70"/>
                  </a:lnTo>
                  <a:lnTo>
                    <a:pt x="343" y="50"/>
                  </a:lnTo>
                  <a:lnTo>
                    <a:pt x="366" y="70"/>
                  </a:lnTo>
                  <a:lnTo>
                    <a:pt x="326" y="78"/>
                  </a:lnTo>
                  <a:lnTo>
                    <a:pt x="411" y="123"/>
                  </a:lnTo>
                  <a:lnTo>
                    <a:pt x="227" y="72"/>
                  </a:lnTo>
                  <a:lnTo>
                    <a:pt x="182" y="108"/>
                  </a:lnTo>
                  <a:lnTo>
                    <a:pt x="254" y="126"/>
                  </a:lnTo>
                  <a:lnTo>
                    <a:pt x="134" y="112"/>
                  </a:lnTo>
                  <a:lnTo>
                    <a:pt x="0" y="16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272"/>
            <p:cNvSpPr/>
            <p:nvPr/>
          </p:nvSpPr>
          <p:spPr bwMode="auto">
            <a:xfrm>
              <a:off x="6605304" y="891249"/>
              <a:ext cx="574340" cy="419147"/>
            </a:xfrm>
            <a:custGeom>
              <a:avLst/>
              <a:gdLst>
                <a:gd name="T0" fmla="*/ 0 w 1094"/>
                <a:gd name="T1" fmla="*/ 2 h 902"/>
                <a:gd name="T2" fmla="*/ 3 w 1094"/>
                <a:gd name="T3" fmla="*/ 0 h 902"/>
                <a:gd name="T4" fmla="*/ 3 w 1094"/>
                <a:gd name="T5" fmla="*/ 2 h 902"/>
                <a:gd name="T6" fmla="*/ 4 w 1094"/>
                <a:gd name="T7" fmla="*/ 5 h 902"/>
                <a:gd name="T8" fmla="*/ 5 w 1094"/>
                <a:gd name="T9" fmla="*/ 5 h 902"/>
                <a:gd name="T10" fmla="*/ 4 w 1094"/>
                <a:gd name="T11" fmla="*/ 4 h 902"/>
                <a:gd name="T12" fmla="*/ 4 w 1094"/>
                <a:gd name="T13" fmla="*/ 2 h 902"/>
                <a:gd name="T14" fmla="*/ 4 w 1094"/>
                <a:gd name="T15" fmla="*/ 1 h 902"/>
                <a:gd name="T16" fmla="*/ 4 w 1094"/>
                <a:gd name="T17" fmla="*/ 1 h 902"/>
                <a:gd name="T18" fmla="*/ 7 w 1094"/>
                <a:gd name="T19" fmla="*/ 0 h 902"/>
                <a:gd name="T20" fmla="*/ 8 w 1094"/>
                <a:gd name="T21" fmla="*/ 1 h 902"/>
                <a:gd name="T22" fmla="*/ 8 w 1094"/>
                <a:gd name="T23" fmla="*/ 4 h 902"/>
                <a:gd name="T24" fmla="*/ 10 w 1094"/>
                <a:gd name="T25" fmla="*/ 3 h 902"/>
                <a:gd name="T26" fmla="*/ 13 w 1094"/>
                <a:gd name="T27" fmla="*/ 3 h 902"/>
                <a:gd name="T28" fmla="*/ 13 w 1094"/>
                <a:gd name="T29" fmla="*/ 4 h 902"/>
                <a:gd name="T30" fmla="*/ 14 w 1094"/>
                <a:gd name="T31" fmla="*/ 5 h 902"/>
                <a:gd name="T32" fmla="*/ 15 w 1094"/>
                <a:gd name="T33" fmla="*/ 4 h 902"/>
                <a:gd name="T34" fmla="*/ 17 w 1094"/>
                <a:gd name="T35" fmla="*/ 5 h 902"/>
                <a:gd name="T36" fmla="*/ 17 w 1094"/>
                <a:gd name="T37" fmla="*/ 5 h 902"/>
                <a:gd name="T38" fmla="*/ 18 w 1094"/>
                <a:gd name="T39" fmla="*/ 6 h 902"/>
                <a:gd name="T40" fmla="*/ 19 w 1094"/>
                <a:gd name="T41" fmla="*/ 6 h 902"/>
                <a:gd name="T42" fmla="*/ 19 w 1094"/>
                <a:gd name="T43" fmla="*/ 7 h 902"/>
                <a:gd name="T44" fmla="*/ 19 w 1094"/>
                <a:gd name="T45" fmla="*/ 7 h 902"/>
                <a:gd name="T46" fmla="*/ 19 w 1094"/>
                <a:gd name="T47" fmla="*/ 8 h 902"/>
                <a:gd name="T48" fmla="*/ 19 w 1094"/>
                <a:gd name="T49" fmla="*/ 9 h 902"/>
                <a:gd name="T50" fmla="*/ 19 w 1094"/>
                <a:gd name="T51" fmla="*/ 10 h 902"/>
                <a:gd name="T52" fmla="*/ 23 w 1094"/>
                <a:gd name="T53" fmla="*/ 11 h 902"/>
                <a:gd name="T54" fmla="*/ 24 w 1094"/>
                <a:gd name="T55" fmla="*/ 12 h 902"/>
                <a:gd name="T56" fmla="*/ 25 w 1094"/>
                <a:gd name="T57" fmla="*/ 13 h 902"/>
                <a:gd name="T58" fmla="*/ 25 w 1094"/>
                <a:gd name="T59" fmla="*/ 14 h 902"/>
                <a:gd name="T60" fmla="*/ 25 w 1094"/>
                <a:gd name="T61" fmla="*/ 15 h 902"/>
                <a:gd name="T62" fmla="*/ 23 w 1094"/>
                <a:gd name="T63" fmla="*/ 16 h 902"/>
                <a:gd name="T64" fmla="*/ 19 w 1094"/>
                <a:gd name="T65" fmla="*/ 14 h 902"/>
                <a:gd name="T66" fmla="*/ 20 w 1094"/>
                <a:gd name="T67" fmla="*/ 15 h 902"/>
                <a:gd name="T68" fmla="*/ 21 w 1094"/>
                <a:gd name="T69" fmla="*/ 16 h 902"/>
                <a:gd name="T70" fmla="*/ 22 w 1094"/>
                <a:gd name="T71" fmla="*/ 17 h 902"/>
                <a:gd name="T72" fmla="*/ 23 w 1094"/>
                <a:gd name="T73" fmla="*/ 20 h 902"/>
                <a:gd name="T74" fmla="*/ 21 w 1094"/>
                <a:gd name="T75" fmla="*/ 21 h 902"/>
                <a:gd name="T76" fmla="*/ 16 w 1094"/>
                <a:gd name="T77" fmla="*/ 18 h 902"/>
                <a:gd name="T78" fmla="*/ 15 w 1094"/>
                <a:gd name="T79" fmla="*/ 18 h 902"/>
                <a:gd name="T80" fmla="*/ 14 w 1094"/>
                <a:gd name="T81" fmla="*/ 16 h 902"/>
                <a:gd name="T82" fmla="*/ 13 w 1094"/>
                <a:gd name="T83" fmla="*/ 17 h 902"/>
                <a:gd name="T84" fmla="*/ 11 w 1094"/>
                <a:gd name="T85" fmla="*/ 17 h 902"/>
                <a:gd name="T86" fmla="*/ 15 w 1094"/>
                <a:gd name="T87" fmla="*/ 15 h 902"/>
                <a:gd name="T88" fmla="*/ 16 w 1094"/>
                <a:gd name="T89" fmla="*/ 12 h 902"/>
                <a:gd name="T90" fmla="*/ 13 w 1094"/>
                <a:gd name="T91" fmla="*/ 9 h 902"/>
                <a:gd name="T92" fmla="*/ 12 w 1094"/>
                <a:gd name="T93" fmla="*/ 10 h 902"/>
                <a:gd name="T94" fmla="*/ 13 w 1094"/>
                <a:gd name="T95" fmla="*/ 9 h 902"/>
                <a:gd name="T96" fmla="*/ 11 w 1094"/>
                <a:gd name="T97" fmla="*/ 7 h 902"/>
                <a:gd name="T98" fmla="*/ 10 w 1094"/>
                <a:gd name="T99" fmla="*/ 7 h 902"/>
                <a:gd name="T100" fmla="*/ 8 w 1094"/>
                <a:gd name="T101" fmla="*/ 8 h 902"/>
                <a:gd name="T102" fmla="*/ 1 w 1094"/>
                <a:gd name="T103" fmla="*/ 5 h 902"/>
                <a:gd name="T104" fmla="*/ 0 w 1094"/>
                <a:gd name="T105" fmla="*/ 5 h 9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94"/>
                <a:gd name="T160" fmla="*/ 0 h 902"/>
                <a:gd name="T161" fmla="*/ 1094 w 1094"/>
                <a:gd name="T162" fmla="*/ 902 h 90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94" h="902">
                  <a:moveTo>
                    <a:pt x="0" y="202"/>
                  </a:moveTo>
                  <a:lnTo>
                    <a:pt x="9" y="103"/>
                  </a:lnTo>
                  <a:lnTo>
                    <a:pt x="54" y="31"/>
                  </a:lnTo>
                  <a:lnTo>
                    <a:pt x="130" y="0"/>
                  </a:lnTo>
                  <a:lnTo>
                    <a:pt x="191" y="14"/>
                  </a:lnTo>
                  <a:lnTo>
                    <a:pt x="125" y="103"/>
                  </a:lnTo>
                  <a:lnTo>
                    <a:pt x="144" y="158"/>
                  </a:lnTo>
                  <a:lnTo>
                    <a:pt x="191" y="212"/>
                  </a:lnTo>
                  <a:lnTo>
                    <a:pt x="130" y="231"/>
                  </a:lnTo>
                  <a:lnTo>
                    <a:pt x="195" y="230"/>
                  </a:lnTo>
                  <a:lnTo>
                    <a:pt x="204" y="184"/>
                  </a:lnTo>
                  <a:lnTo>
                    <a:pt x="155" y="156"/>
                  </a:lnTo>
                  <a:lnTo>
                    <a:pt x="195" y="123"/>
                  </a:lnTo>
                  <a:lnTo>
                    <a:pt x="166" y="78"/>
                  </a:lnTo>
                  <a:lnTo>
                    <a:pt x="229" y="89"/>
                  </a:lnTo>
                  <a:lnTo>
                    <a:pt x="170" y="68"/>
                  </a:lnTo>
                  <a:lnTo>
                    <a:pt x="236" y="73"/>
                  </a:lnTo>
                  <a:lnTo>
                    <a:pt x="190" y="42"/>
                  </a:lnTo>
                  <a:lnTo>
                    <a:pt x="242" y="43"/>
                  </a:lnTo>
                  <a:lnTo>
                    <a:pt x="279" y="14"/>
                  </a:lnTo>
                  <a:lnTo>
                    <a:pt x="324" y="11"/>
                  </a:lnTo>
                  <a:lnTo>
                    <a:pt x="326" y="51"/>
                  </a:lnTo>
                  <a:lnTo>
                    <a:pt x="358" y="68"/>
                  </a:lnTo>
                  <a:lnTo>
                    <a:pt x="348" y="158"/>
                  </a:lnTo>
                  <a:lnTo>
                    <a:pt x="392" y="115"/>
                  </a:lnTo>
                  <a:lnTo>
                    <a:pt x="414" y="134"/>
                  </a:lnTo>
                  <a:lnTo>
                    <a:pt x="476" y="91"/>
                  </a:lnTo>
                  <a:lnTo>
                    <a:pt x="564" y="115"/>
                  </a:lnTo>
                  <a:lnTo>
                    <a:pt x="603" y="158"/>
                  </a:lnTo>
                  <a:lnTo>
                    <a:pt x="575" y="184"/>
                  </a:lnTo>
                  <a:lnTo>
                    <a:pt x="630" y="173"/>
                  </a:lnTo>
                  <a:lnTo>
                    <a:pt x="614" y="199"/>
                  </a:lnTo>
                  <a:lnTo>
                    <a:pt x="646" y="212"/>
                  </a:lnTo>
                  <a:lnTo>
                    <a:pt x="671" y="180"/>
                  </a:lnTo>
                  <a:lnTo>
                    <a:pt x="711" y="196"/>
                  </a:lnTo>
                  <a:lnTo>
                    <a:pt x="724" y="222"/>
                  </a:lnTo>
                  <a:lnTo>
                    <a:pt x="690" y="230"/>
                  </a:lnTo>
                  <a:lnTo>
                    <a:pt x="742" y="230"/>
                  </a:lnTo>
                  <a:lnTo>
                    <a:pt x="733" y="265"/>
                  </a:lnTo>
                  <a:lnTo>
                    <a:pt x="772" y="246"/>
                  </a:lnTo>
                  <a:lnTo>
                    <a:pt x="748" y="276"/>
                  </a:lnTo>
                  <a:lnTo>
                    <a:pt x="826" y="268"/>
                  </a:lnTo>
                  <a:lnTo>
                    <a:pt x="782" y="299"/>
                  </a:lnTo>
                  <a:lnTo>
                    <a:pt x="820" y="299"/>
                  </a:lnTo>
                  <a:lnTo>
                    <a:pt x="804" y="321"/>
                  </a:lnTo>
                  <a:lnTo>
                    <a:pt x="838" y="291"/>
                  </a:lnTo>
                  <a:lnTo>
                    <a:pt x="874" y="322"/>
                  </a:lnTo>
                  <a:lnTo>
                    <a:pt x="810" y="348"/>
                  </a:lnTo>
                  <a:lnTo>
                    <a:pt x="900" y="371"/>
                  </a:lnTo>
                  <a:lnTo>
                    <a:pt x="825" y="379"/>
                  </a:lnTo>
                  <a:lnTo>
                    <a:pt x="853" y="391"/>
                  </a:lnTo>
                  <a:lnTo>
                    <a:pt x="829" y="419"/>
                  </a:lnTo>
                  <a:lnTo>
                    <a:pt x="921" y="473"/>
                  </a:lnTo>
                  <a:lnTo>
                    <a:pt x="968" y="464"/>
                  </a:lnTo>
                  <a:lnTo>
                    <a:pt x="986" y="529"/>
                  </a:lnTo>
                  <a:lnTo>
                    <a:pt x="1031" y="523"/>
                  </a:lnTo>
                  <a:lnTo>
                    <a:pt x="1029" y="551"/>
                  </a:lnTo>
                  <a:lnTo>
                    <a:pt x="1094" y="565"/>
                  </a:lnTo>
                  <a:lnTo>
                    <a:pt x="1086" y="599"/>
                  </a:lnTo>
                  <a:lnTo>
                    <a:pt x="1053" y="594"/>
                  </a:lnTo>
                  <a:lnTo>
                    <a:pt x="1068" y="614"/>
                  </a:lnTo>
                  <a:lnTo>
                    <a:pt x="1052" y="647"/>
                  </a:lnTo>
                  <a:lnTo>
                    <a:pt x="1020" y="632"/>
                  </a:lnTo>
                  <a:lnTo>
                    <a:pt x="1013" y="697"/>
                  </a:lnTo>
                  <a:lnTo>
                    <a:pt x="888" y="578"/>
                  </a:lnTo>
                  <a:lnTo>
                    <a:pt x="842" y="588"/>
                  </a:lnTo>
                  <a:lnTo>
                    <a:pt x="874" y="618"/>
                  </a:lnTo>
                  <a:lnTo>
                    <a:pt x="849" y="647"/>
                  </a:lnTo>
                  <a:lnTo>
                    <a:pt x="868" y="645"/>
                  </a:lnTo>
                  <a:lnTo>
                    <a:pt x="895" y="703"/>
                  </a:lnTo>
                  <a:lnTo>
                    <a:pt x="956" y="717"/>
                  </a:lnTo>
                  <a:lnTo>
                    <a:pt x="950" y="751"/>
                  </a:lnTo>
                  <a:lnTo>
                    <a:pt x="983" y="778"/>
                  </a:lnTo>
                  <a:lnTo>
                    <a:pt x="969" y="858"/>
                  </a:lnTo>
                  <a:lnTo>
                    <a:pt x="810" y="775"/>
                  </a:lnTo>
                  <a:lnTo>
                    <a:pt x="916" y="902"/>
                  </a:lnTo>
                  <a:lnTo>
                    <a:pt x="719" y="832"/>
                  </a:lnTo>
                  <a:lnTo>
                    <a:pt x="691" y="789"/>
                  </a:lnTo>
                  <a:lnTo>
                    <a:pt x="718" y="785"/>
                  </a:lnTo>
                  <a:lnTo>
                    <a:pt x="654" y="762"/>
                  </a:lnTo>
                  <a:lnTo>
                    <a:pt x="635" y="713"/>
                  </a:lnTo>
                  <a:lnTo>
                    <a:pt x="584" y="697"/>
                  </a:lnTo>
                  <a:lnTo>
                    <a:pt x="581" y="729"/>
                  </a:lnTo>
                  <a:lnTo>
                    <a:pt x="553" y="713"/>
                  </a:lnTo>
                  <a:lnTo>
                    <a:pt x="512" y="744"/>
                  </a:lnTo>
                  <a:lnTo>
                    <a:pt x="457" y="713"/>
                  </a:lnTo>
                  <a:lnTo>
                    <a:pt x="483" y="657"/>
                  </a:lnTo>
                  <a:lnTo>
                    <a:pt x="630" y="657"/>
                  </a:lnTo>
                  <a:lnTo>
                    <a:pt x="594" y="602"/>
                  </a:lnTo>
                  <a:lnTo>
                    <a:pt x="677" y="523"/>
                  </a:lnTo>
                  <a:lnTo>
                    <a:pt x="619" y="417"/>
                  </a:lnTo>
                  <a:lnTo>
                    <a:pt x="578" y="407"/>
                  </a:lnTo>
                  <a:lnTo>
                    <a:pt x="602" y="391"/>
                  </a:lnTo>
                  <a:lnTo>
                    <a:pt x="513" y="418"/>
                  </a:lnTo>
                  <a:lnTo>
                    <a:pt x="512" y="388"/>
                  </a:lnTo>
                  <a:lnTo>
                    <a:pt x="544" y="371"/>
                  </a:lnTo>
                  <a:lnTo>
                    <a:pt x="477" y="329"/>
                  </a:lnTo>
                  <a:lnTo>
                    <a:pt x="476" y="298"/>
                  </a:lnTo>
                  <a:lnTo>
                    <a:pt x="412" y="280"/>
                  </a:lnTo>
                  <a:lnTo>
                    <a:pt x="428" y="325"/>
                  </a:lnTo>
                  <a:lnTo>
                    <a:pt x="321" y="308"/>
                  </a:lnTo>
                  <a:lnTo>
                    <a:pt x="350" y="334"/>
                  </a:lnTo>
                  <a:lnTo>
                    <a:pt x="71" y="289"/>
                  </a:lnTo>
                  <a:lnTo>
                    <a:pt x="22" y="230"/>
                  </a:lnTo>
                  <a:lnTo>
                    <a:pt x="111" y="233"/>
                  </a:lnTo>
                  <a:lnTo>
                    <a:pt x="0" y="20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273"/>
            <p:cNvSpPr/>
            <p:nvPr/>
          </p:nvSpPr>
          <p:spPr bwMode="auto">
            <a:xfrm>
              <a:off x="6664211" y="1179922"/>
              <a:ext cx="132540" cy="91332"/>
            </a:xfrm>
            <a:custGeom>
              <a:avLst/>
              <a:gdLst>
                <a:gd name="T0" fmla="*/ 0 w 254"/>
                <a:gd name="T1" fmla="*/ 4 h 197"/>
                <a:gd name="T2" fmla="*/ 1 w 254"/>
                <a:gd name="T3" fmla="*/ 3 h 197"/>
                <a:gd name="T4" fmla="*/ 1 w 254"/>
                <a:gd name="T5" fmla="*/ 0 h 197"/>
                <a:gd name="T6" fmla="*/ 2 w 254"/>
                <a:gd name="T7" fmla="*/ 1 h 197"/>
                <a:gd name="T8" fmla="*/ 3 w 254"/>
                <a:gd name="T9" fmla="*/ 1 h 197"/>
                <a:gd name="T10" fmla="*/ 6 w 254"/>
                <a:gd name="T11" fmla="*/ 3 h 197"/>
                <a:gd name="T12" fmla="*/ 5 w 254"/>
                <a:gd name="T13" fmla="*/ 4 h 197"/>
                <a:gd name="T14" fmla="*/ 3 w 254"/>
                <a:gd name="T15" fmla="*/ 3 h 197"/>
                <a:gd name="T16" fmla="*/ 2 w 254"/>
                <a:gd name="T17" fmla="*/ 5 h 197"/>
                <a:gd name="T18" fmla="*/ 1 w 254"/>
                <a:gd name="T19" fmla="*/ 3 h 197"/>
                <a:gd name="T20" fmla="*/ 0 w 254"/>
                <a:gd name="T21" fmla="*/ 4 h 19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54"/>
                <a:gd name="T34" fmla="*/ 0 h 197"/>
                <a:gd name="T35" fmla="*/ 254 w 254"/>
                <a:gd name="T36" fmla="*/ 197 h 19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54" h="197">
                  <a:moveTo>
                    <a:pt x="0" y="161"/>
                  </a:moveTo>
                  <a:lnTo>
                    <a:pt x="36" y="123"/>
                  </a:lnTo>
                  <a:lnTo>
                    <a:pt x="59" y="0"/>
                  </a:lnTo>
                  <a:lnTo>
                    <a:pt x="80" y="45"/>
                  </a:lnTo>
                  <a:lnTo>
                    <a:pt x="140" y="55"/>
                  </a:lnTo>
                  <a:lnTo>
                    <a:pt x="254" y="145"/>
                  </a:lnTo>
                  <a:lnTo>
                    <a:pt x="239" y="176"/>
                  </a:lnTo>
                  <a:lnTo>
                    <a:pt x="136" y="134"/>
                  </a:lnTo>
                  <a:lnTo>
                    <a:pt x="73" y="197"/>
                  </a:lnTo>
                  <a:lnTo>
                    <a:pt x="57" y="145"/>
                  </a:lnTo>
                  <a:lnTo>
                    <a:pt x="0" y="1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274"/>
            <p:cNvSpPr/>
            <p:nvPr/>
          </p:nvSpPr>
          <p:spPr bwMode="auto">
            <a:xfrm>
              <a:off x="7221983" y="1610485"/>
              <a:ext cx="132540" cy="135366"/>
            </a:xfrm>
            <a:custGeom>
              <a:avLst/>
              <a:gdLst>
                <a:gd name="T0" fmla="*/ 0 w 255"/>
                <a:gd name="T1" fmla="*/ 6 h 286"/>
                <a:gd name="T2" fmla="*/ 2 w 255"/>
                <a:gd name="T3" fmla="*/ 0 h 286"/>
                <a:gd name="T4" fmla="*/ 3 w 255"/>
                <a:gd name="T5" fmla="*/ 0 h 286"/>
                <a:gd name="T6" fmla="*/ 2 w 255"/>
                <a:gd name="T7" fmla="*/ 3 h 286"/>
                <a:gd name="T8" fmla="*/ 3 w 255"/>
                <a:gd name="T9" fmla="*/ 2 h 286"/>
                <a:gd name="T10" fmla="*/ 3 w 255"/>
                <a:gd name="T11" fmla="*/ 3 h 286"/>
                <a:gd name="T12" fmla="*/ 5 w 255"/>
                <a:gd name="T13" fmla="*/ 3 h 286"/>
                <a:gd name="T14" fmla="*/ 5 w 255"/>
                <a:gd name="T15" fmla="*/ 4 h 286"/>
                <a:gd name="T16" fmla="*/ 5 w 255"/>
                <a:gd name="T17" fmla="*/ 4 h 286"/>
                <a:gd name="T18" fmla="*/ 5 w 255"/>
                <a:gd name="T19" fmla="*/ 6 h 286"/>
                <a:gd name="T20" fmla="*/ 6 w 255"/>
                <a:gd name="T21" fmla="*/ 5 h 286"/>
                <a:gd name="T22" fmla="*/ 6 w 255"/>
                <a:gd name="T23" fmla="*/ 6 h 286"/>
                <a:gd name="T24" fmla="*/ 5 w 255"/>
                <a:gd name="T25" fmla="*/ 7 h 286"/>
                <a:gd name="T26" fmla="*/ 5 w 255"/>
                <a:gd name="T27" fmla="*/ 6 h 286"/>
                <a:gd name="T28" fmla="*/ 5 w 255"/>
                <a:gd name="T29" fmla="*/ 7 h 286"/>
                <a:gd name="T30" fmla="*/ 5 w 255"/>
                <a:gd name="T31" fmla="*/ 5 h 286"/>
                <a:gd name="T32" fmla="*/ 3 w 255"/>
                <a:gd name="T33" fmla="*/ 7 h 286"/>
                <a:gd name="T34" fmla="*/ 4 w 255"/>
                <a:gd name="T35" fmla="*/ 6 h 286"/>
                <a:gd name="T36" fmla="*/ 3 w 255"/>
                <a:gd name="T37" fmla="*/ 6 h 286"/>
                <a:gd name="T38" fmla="*/ 3 w 255"/>
                <a:gd name="T39" fmla="*/ 5 h 286"/>
                <a:gd name="T40" fmla="*/ 0 w 255"/>
                <a:gd name="T41" fmla="*/ 6 h 28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5"/>
                <a:gd name="T64" fmla="*/ 0 h 286"/>
                <a:gd name="T65" fmla="*/ 255 w 255"/>
                <a:gd name="T66" fmla="*/ 286 h 28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5" h="286">
                  <a:moveTo>
                    <a:pt x="0" y="223"/>
                  </a:moveTo>
                  <a:lnTo>
                    <a:pt x="106" y="15"/>
                  </a:lnTo>
                  <a:lnTo>
                    <a:pt x="146" y="0"/>
                  </a:lnTo>
                  <a:lnTo>
                    <a:pt x="97" y="112"/>
                  </a:lnTo>
                  <a:lnTo>
                    <a:pt x="130" y="87"/>
                  </a:lnTo>
                  <a:lnTo>
                    <a:pt x="152" y="135"/>
                  </a:lnTo>
                  <a:lnTo>
                    <a:pt x="219" y="135"/>
                  </a:lnTo>
                  <a:lnTo>
                    <a:pt x="205" y="177"/>
                  </a:lnTo>
                  <a:lnTo>
                    <a:pt x="240" y="173"/>
                  </a:lnTo>
                  <a:lnTo>
                    <a:pt x="214" y="219"/>
                  </a:lnTo>
                  <a:lnTo>
                    <a:pt x="248" y="194"/>
                  </a:lnTo>
                  <a:lnTo>
                    <a:pt x="255" y="237"/>
                  </a:lnTo>
                  <a:lnTo>
                    <a:pt x="222" y="286"/>
                  </a:lnTo>
                  <a:lnTo>
                    <a:pt x="219" y="250"/>
                  </a:lnTo>
                  <a:lnTo>
                    <a:pt x="204" y="269"/>
                  </a:lnTo>
                  <a:lnTo>
                    <a:pt x="204" y="214"/>
                  </a:lnTo>
                  <a:lnTo>
                    <a:pt x="140" y="269"/>
                  </a:lnTo>
                  <a:lnTo>
                    <a:pt x="178" y="233"/>
                  </a:lnTo>
                  <a:lnTo>
                    <a:pt x="123" y="237"/>
                  </a:lnTo>
                  <a:lnTo>
                    <a:pt x="138" y="217"/>
                  </a:lnTo>
                  <a:lnTo>
                    <a:pt x="0" y="22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275"/>
            <p:cNvSpPr/>
            <p:nvPr/>
          </p:nvSpPr>
          <p:spPr bwMode="auto">
            <a:xfrm>
              <a:off x="6897996" y="3133765"/>
              <a:ext cx="165675" cy="859495"/>
            </a:xfrm>
            <a:custGeom>
              <a:avLst/>
              <a:gdLst>
                <a:gd name="T0" fmla="*/ 0 w 317"/>
                <a:gd name="T1" fmla="*/ 33 h 1850"/>
                <a:gd name="T2" fmla="*/ 1 w 317"/>
                <a:gd name="T3" fmla="*/ 32 h 1850"/>
                <a:gd name="T4" fmla="*/ 1 w 317"/>
                <a:gd name="T5" fmla="*/ 33 h 1850"/>
                <a:gd name="T6" fmla="*/ 3 w 317"/>
                <a:gd name="T7" fmla="*/ 31 h 1850"/>
                <a:gd name="T8" fmla="*/ 2 w 317"/>
                <a:gd name="T9" fmla="*/ 30 h 1850"/>
                <a:gd name="T10" fmla="*/ 3 w 317"/>
                <a:gd name="T11" fmla="*/ 27 h 1850"/>
                <a:gd name="T12" fmla="*/ 1 w 317"/>
                <a:gd name="T13" fmla="*/ 27 h 1850"/>
                <a:gd name="T14" fmla="*/ 2 w 317"/>
                <a:gd name="T15" fmla="*/ 22 h 1850"/>
                <a:gd name="T16" fmla="*/ 3 w 317"/>
                <a:gd name="T17" fmla="*/ 17 h 1850"/>
                <a:gd name="T18" fmla="*/ 3 w 317"/>
                <a:gd name="T19" fmla="*/ 13 h 1850"/>
                <a:gd name="T20" fmla="*/ 5 w 317"/>
                <a:gd name="T21" fmla="*/ 4 h 1850"/>
                <a:gd name="T22" fmla="*/ 4 w 317"/>
                <a:gd name="T23" fmla="*/ 1 h 1850"/>
                <a:gd name="T24" fmla="*/ 5 w 317"/>
                <a:gd name="T25" fmla="*/ 0 h 1850"/>
                <a:gd name="T26" fmla="*/ 6 w 317"/>
                <a:gd name="T27" fmla="*/ 2 h 1850"/>
                <a:gd name="T28" fmla="*/ 7 w 317"/>
                <a:gd name="T29" fmla="*/ 6 h 1850"/>
                <a:gd name="T30" fmla="*/ 7 w 317"/>
                <a:gd name="T31" fmla="*/ 6 h 1850"/>
                <a:gd name="T32" fmla="*/ 7 w 317"/>
                <a:gd name="T33" fmla="*/ 7 h 1850"/>
                <a:gd name="T34" fmla="*/ 6 w 317"/>
                <a:gd name="T35" fmla="*/ 7 h 1850"/>
                <a:gd name="T36" fmla="*/ 6 w 317"/>
                <a:gd name="T37" fmla="*/ 10 h 1850"/>
                <a:gd name="T38" fmla="*/ 5 w 317"/>
                <a:gd name="T39" fmla="*/ 11 h 1850"/>
                <a:gd name="T40" fmla="*/ 5 w 317"/>
                <a:gd name="T41" fmla="*/ 15 h 1850"/>
                <a:gd name="T42" fmla="*/ 5 w 317"/>
                <a:gd name="T43" fmla="*/ 18 h 1850"/>
                <a:gd name="T44" fmla="*/ 4 w 317"/>
                <a:gd name="T45" fmla="*/ 21 h 1850"/>
                <a:gd name="T46" fmla="*/ 3 w 317"/>
                <a:gd name="T47" fmla="*/ 28 h 1850"/>
                <a:gd name="T48" fmla="*/ 4 w 317"/>
                <a:gd name="T49" fmla="*/ 31 h 1850"/>
                <a:gd name="T50" fmla="*/ 3 w 317"/>
                <a:gd name="T51" fmla="*/ 31 h 1850"/>
                <a:gd name="T52" fmla="*/ 3 w 317"/>
                <a:gd name="T53" fmla="*/ 33 h 1850"/>
                <a:gd name="T54" fmla="*/ 2 w 317"/>
                <a:gd name="T55" fmla="*/ 38 h 1850"/>
                <a:gd name="T56" fmla="*/ 2 w 317"/>
                <a:gd name="T57" fmla="*/ 39 h 1850"/>
                <a:gd name="T58" fmla="*/ 3 w 317"/>
                <a:gd name="T59" fmla="*/ 38 h 1850"/>
                <a:gd name="T60" fmla="*/ 3 w 317"/>
                <a:gd name="T61" fmla="*/ 40 h 1850"/>
                <a:gd name="T62" fmla="*/ 6 w 317"/>
                <a:gd name="T63" fmla="*/ 41 h 1850"/>
                <a:gd name="T64" fmla="*/ 4 w 317"/>
                <a:gd name="T65" fmla="*/ 41 h 1850"/>
                <a:gd name="T66" fmla="*/ 4 w 317"/>
                <a:gd name="T67" fmla="*/ 43 h 1850"/>
                <a:gd name="T68" fmla="*/ 3 w 317"/>
                <a:gd name="T69" fmla="*/ 42 h 1850"/>
                <a:gd name="T70" fmla="*/ 4 w 317"/>
                <a:gd name="T71" fmla="*/ 42 h 1850"/>
                <a:gd name="T72" fmla="*/ 3 w 317"/>
                <a:gd name="T73" fmla="*/ 41 h 1850"/>
                <a:gd name="T74" fmla="*/ 2 w 317"/>
                <a:gd name="T75" fmla="*/ 40 h 1850"/>
                <a:gd name="T76" fmla="*/ 2 w 317"/>
                <a:gd name="T77" fmla="*/ 40 h 1850"/>
                <a:gd name="T78" fmla="*/ 1 w 317"/>
                <a:gd name="T79" fmla="*/ 39 h 1850"/>
                <a:gd name="T80" fmla="*/ 1 w 317"/>
                <a:gd name="T81" fmla="*/ 38 h 1850"/>
                <a:gd name="T82" fmla="*/ 1 w 317"/>
                <a:gd name="T83" fmla="*/ 38 h 1850"/>
                <a:gd name="T84" fmla="*/ 1 w 317"/>
                <a:gd name="T85" fmla="*/ 37 h 1850"/>
                <a:gd name="T86" fmla="*/ 1 w 317"/>
                <a:gd name="T87" fmla="*/ 35 h 1850"/>
                <a:gd name="T88" fmla="*/ 2 w 317"/>
                <a:gd name="T89" fmla="*/ 35 h 1850"/>
                <a:gd name="T90" fmla="*/ 1 w 317"/>
                <a:gd name="T91" fmla="*/ 34 h 1850"/>
                <a:gd name="T92" fmla="*/ 1 w 317"/>
                <a:gd name="T93" fmla="*/ 33 h 1850"/>
                <a:gd name="T94" fmla="*/ 0 w 317"/>
                <a:gd name="T95" fmla="*/ 33 h 185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17"/>
                <a:gd name="T145" fmla="*/ 0 h 1850"/>
                <a:gd name="T146" fmla="*/ 317 w 317"/>
                <a:gd name="T147" fmla="*/ 1850 h 185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17" h="1850">
                  <a:moveTo>
                    <a:pt x="0" y="1447"/>
                  </a:moveTo>
                  <a:lnTo>
                    <a:pt x="22" y="1397"/>
                  </a:lnTo>
                  <a:lnTo>
                    <a:pt x="68" y="1434"/>
                  </a:lnTo>
                  <a:lnTo>
                    <a:pt x="108" y="1339"/>
                  </a:lnTo>
                  <a:lnTo>
                    <a:pt x="91" y="1302"/>
                  </a:lnTo>
                  <a:lnTo>
                    <a:pt x="124" y="1171"/>
                  </a:lnTo>
                  <a:lnTo>
                    <a:pt x="67" y="1160"/>
                  </a:lnTo>
                  <a:lnTo>
                    <a:pt x="74" y="948"/>
                  </a:lnTo>
                  <a:lnTo>
                    <a:pt x="153" y="726"/>
                  </a:lnTo>
                  <a:lnTo>
                    <a:pt x="152" y="541"/>
                  </a:lnTo>
                  <a:lnTo>
                    <a:pt x="207" y="188"/>
                  </a:lnTo>
                  <a:lnTo>
                    <a:pt x="188" y="32"/>
                  </a:lnTo>
                  <a:lnTo>
                    <a:pt x="226" y="0"/>
                  </a:lnTo>
                  <a:lnTo>
                    <a:pt x="266" y="81"/>
                  </a:lnTo>
                  <a:lnTo>
                    <a:pt x="289" y="246"/>
                  </a:lnTo>
                  <a:lnTo>
                    <a:pt x="317" y="249"/>
                  </a:lnTo>
                  <a:lnTo>
                    <a:pt x="312" y="304"/>
                  </a:lnTo>
                  <a:lnTo>
                    <a:pt x="270" y="327"/>
                  </a:lnTo>
                  <a:lnTo>
                    <a:pt x="271" y="435"/>
                  </a:lnTo>
                  <a:lnTo>
                    <a:pt x="226" y="496"/>
                  </a:lnTo>
                  <a:lnTo>
                    <a:pt x="192" y="648"/>
                  </a:lnTo>
                  <a:lnTo>
                    <a:pt x="218" y="791"/>
                  </a:lnTo>
                  <a:lnTo>
                    <a:pt x="168" y="913"/>
                  </a:lnTo>
                  <a:lnTo>
                    <a:pt x="135" y="1218"/>
                  </a:lnTo>
                  <a:lnTo>
                    <a:pt x="162" y="1329"/>
                  </a:lnTo>
                  <a:lnTo>
                    <a:pt x="137" y="1339"/>
                  </a:lnTo>
                  <a:lnTo>
                    <a:pt x="148" y="1438"/>
                  </a:lnTo>
                  <a:lnTo>
                    <a:pt x="83" y="1643"/>
                  </a:lnTo>
                  <a:lnTo>
                    <a:pt x="90" y="1677"/>
                  </a:lnTo>
                  <a:lnTo>
                    <a:pt x="121" y="1664"/>
                  </a:lnTo>
                  <a:lnTo>
                    <a:pt x="135" y="1743"/>
                  </a:lnTo>
                  <a:lnTo>
                    <a:pt x="271" y="1761"/>
                  </a:lnTo>
                  <a:lnTo>
                    <a:pt x="180" y="1792"/>
                  </a:lnTo>
                  <a:lnTo>
                    <a:pt x="168" y="1850"/>
                  </a:lnTo>
                  <a:lnTo>
                    <a:pt x="129" y="1834"/>
                  </a:lnTo>
                  <a:lnTo>
                    <a:pt x="171" y="1797"/>
                  </a:lnTo>
                  <a:lnTo>
                    <a:pt x="107" y="1780"/>
                  </a:lnTo>
                  <a:lnTo>
                    <a:pt x="98" y="1715"/>
                  </a:lnTo>
                  <a:lnTo>
                    <a:pt x="80" y="1746"/>
                  </a:lnTo>
                  <a:lnTo>
                    <a:pt x="56" y="1685"/>
                  </a:lnTo>
                  <a:lnTo>
                    <a:pt x="68" y="1668"/>
                  </a:lnTo>
                  <a:lnTo>
                    <a:pt x="36" y="1638"/>
                  </a:lnTo>
                  <a:lnTo>
                    <a:pt x="67" y="1607"/>
                  </a:lnTo>
                  <a:lnTo>
                    <a:pt x="38" y="1516"/>
                  </a:lnTo>
                  <a:lnTo>
                    <a:pt x="89" y="1526"/>
                  </a:lnTo>
                  <a:lnTo>
                    <a:pt x="38" y="1478"/>
                  </a:lnTo>
                  <a:lnTo>
                    <a:pt x="51" y="1446"/>
                  </a:lnTo>
                  <a:lnTo>
                    <a:pt x="0" y="144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276"/>
            <p:cNvSpPr/>
            <p:nvPr/>
          </p:nvSpPr>
          <p:spPr bwMode="auto">
            <a:xfrm>
              <a:off x="6905360" y="3856263"/>
              <a:ext cx="12886" cy="32618"/>
            </a:xfrm>
            <a:custGeom>
              <a:avLst/>
              <a:gdLst>
                <a:gd name="T0" fmla="*/ 0 w 23"/>
                <a:gd name="T1" fmla="*/ 1 h 69"/>
                <a:gd name="T2" fmla="*/ 0 w 23"/>
                <a:gd name="T3" fmla="*/ 0 h 69"/>
                <a:gd name="T4" fmla="*/ 1 w 23"/>
                <a:gd name="T5" fmla="*/ 2 h 69"/>
                <a:gd name="T6" fmla="*/ 0 w 23"/>
                <a:gd name="T7" fmla="*/ 1 h 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69"/>
                <a:gd name="T14" fmla="*/ 23 w 23"/>
                <a:gd name="T15" fmla="*/ 69 h 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69">
                  <a:moveTo>
                    <a:pt x="0" y="31"/>
                  </a:moveTo>
                  <a:lnTo>
                    <a:pt x="7" y="0"/>
                  </a:lnTo>
                  <a:lnTo>
                    <a:pt x="23" y="69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277"/>
            <p:cNvSpPr/>
            <p:nvPr/>
          </p:nvSpPr>
          <p:spPr bwMode="auto">
            <a:xfrm>
              <a:off x="6920086" y="3681755"/>
              <a:ext cx="11045" cy="39142"/>
            </a:xfrm>
            <a:custGeom>
              <a:avLst/>
              <a:gdLst>
                <a:gd name="T0" fmla="*/ 0 w 23"/>
                <a:gd name="T1" fmla="*/ 2 h 85"/>
                <a:gd name="T2" fmla="*/ 1 w 23"/>
                <a:gd name="T3" fmla="*/ 0 h 85"/>
                <a:gd name="T4" fmla="*/ 1 w 23"/>
                <a:gd name="T5" fmla="*/ 2 h 85"/>
                <a:gd name="T6" fmla="*/ 0 w 23"/>
                <a:gd name="T7" fmla="*/ 2 h 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85"/>
                <a:gd name="T14" fmla="*/ 23 w 23"/>
                <a:gd name="T15" fmla="*/ 85 h 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85">
                  <a:moveTo>
                    <a:pt x="0" y="75"/>
                  </a:moveTo>
                  <a:lnTo>
                    <a:pt x="23" y="0"/>
                  </a:lnTo>
                  <a:lnTo>
                    <a:pt x="23" y="85"/>
                  </a:lnTo>
                  <a:lnTo>
                    <a:pt x="0" y="7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278"/>
            <p:cNvSpPr/>
            <p:nvPr/>
          </p:nvSpPr>
          <p:spPr bwMode="auto">
            <a:xfrm>
              <a:off x="6932972" y="3983475"/>
              <a:ext cx="27612" cy="17940"/>
            </a:xfrm>
            <a:custGeom>
              <a:avLst/>
              <a:gdLst>
                <a:gd name="T0" fmla="*/ 0 w 51"/>
                <a:gd name="T1" fmla="*/ 0 h 39"/>
                <a:gd name="T2" fmla="*/ 1 w 51"/>
                <a:gd name="T3" fmla="*/ 0 h 39"/>
                <a:gd name="T4" fmla="*/ 1 w 51"/>
                <a:gd name="T5" fmla="*/ 1 h 39"/>
                <a:gd name="T6" fmla="*/ 0 w 51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1"/>
                <a:gd name="T13" fmla="*/ 0 h 39"/>
                <a:gd name="T14" fmla="*/ 51 w 51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1" h="39">
                  <a:moveTo>
                    <a:pt x="0" y="0"/>
                  </a:moveTo>
                  <a:lnTo>
                    <a:pt x="49" y="9"/>
                  </a:lnTo>
                  <a:lnTo>
                    <a:pt x="51" y="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279"/>
            <p:cNvSpPr/>
            <p:nvPr/>
          </p:nvSpPr>
          <p:spPr bwMode="auto">
            <a:xfrm>
              <a:off x="6938495" y="3944333"/>
              <a:ext cx="38657" cy="40773"/>
            </a:xfrm>
            <a:custGeom>
              <a:avLst/>
              <a:gdLst>
                <a:gd name="T0" fmla="*/ 0 w 75"/>
                <a:gd name="T1" fmla="*/ 0 h 88"/>
                <a:gd name="T2" fmla="*/ 1 w 75"/>
                <a:gd name="T3" fmla="*/ 0 h 88"/>
                <a:gd name="T4" fmla="*/ 0 w 75"/>
                <a:gd name="T5" fmla="*/ 1 h 88"/>
                <a:gd name="T6" fmla="*/ 2 w 75"/>
                <a:gd name="T7" fmla="*/ 1 h 88"/>
                <a:gd name="T8" fmla="*/ 1 w 75"/>
                <a:gd name="T9" fmla="*/ 2 h 88"/>
                <a:gd name="T10" fmla="*/ 0 w 75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88"/>
                <a:gd name="T20" fmla="*/ 75 w 75"/>
                <a:gd name="T21" fmla="*/ 88 h 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88">
                  <a:moveTo>
                    <a:pt x="0" y="15"/>
                  </a:moveTo>
                  <a:lnTo>
                    <a:pt x="21" y="0"/>
                  </a:lnTo>
                  <a:lnTo>
                    <a:pt x="19" y="42"/>
                  </a:lnTo>
                  <a:lnTo>
                    <a:pt x="75" y="57"/>
                  </a:lnTo>
                  <a:lnTo>
                    <a:pt x="39" y="88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 280"/>
            <p:cNvSpPr/>
            <p:nvPr/>
          </p:nvSpPr>
          <p:spPr bwMode="auto">
            <a:xfrm>
              <a:off x="6967948" y="3996522"/>
              <a:ext cx="20249" cy="11416"/>
            </a:xfrm>
            <a:custGeom>
              <a:avLst/>
              <a:gdLst>
                <a:gd name="T0" fmla="*/ 0 w 40"/>
                <a:gd name="T1" fmla="*/ 1 h 23"/>
                <a:gd name="T2" fmla="*/ 0 w 40"/>
                <a:gd name="T3" fmla="*/ 0 h 23"/>
                <a:gd name="T4" fmla="*/ 1 w 40"/>
                <a:gd name="T5" fmla="*/ 1 h 23"/>
                <a:gd name="T6" fmla="*/ 0 w 40"/>
                <a:gd name="T7" fmla="*/ 1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23"/>
                <a:gd name="T14" fmla="*/ 40 w 40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23">
                  <a:moveTo>
                    <a:pt x="0" y="17"/>
                  </a:moveTo>
                  <a:lnTo>
                    <a:pt x="11" y="0"/>
                  </a:lnTo>
                  <a:lnTo>
                    <a:pt x="40" y="23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281"/>
            <p:cNvSpPr/>
            <p:nvPr/>
          </p:nvSpPr>
          <p:spPr bwMode="auto">
            <a:xfrm>
              <a:off x="6982675" y="3963904"/>
              <a:ext cx="55225" cy="60344"/>
            </a:xfrm>
            <a:custGeom>
              <a:avLst/>
              <a:gdLst>
                <a:gd name="T0" fmla="*/ 0 w 104"/>
                <a:gd name="T1" fmla="*/ 2 h 134"/>
                <a:gd name="T2" fmla="*/ 0 w 104"/>
                <a:gd name="T3" fmla="*/ 2 h 134"/>
                <a:gd name="T4" fmla="*/ 2 w 104"/>
                <a:gd name="T5" fmla="*/ 2 h 134"/>
                <a:gd name="T6" fmla="*/ 1 w 104"/>
                <a:gd name="T7" fmla="*/ 1 h 134"/>
                <a:gd name="T8" fmla="*/ 2 w 104"/>
                <a:gd name="T9" fmla="*/ 1 h 134"/>
                <a:gd name="T10" fmla="*/ 1 w 104"/>
                <a:gd name="T11" fmla="*/ 1 h 134"/>
                <a:gd name="T12" fmla="*/ 1 w 104"/>
                <a:gd name="T13" fmla="*/ 0 h 134"/>
                <a:gd name="T14" fmla="*/ 2 w 104"/>
                <a:gd name="T15" fmla="*/ 0 h 134"/>
                <a:gd name="T16" fmla="*/ 3 w 104"/>
                <a:gd name="T17" fmla="*/ 3 h 134"/>
                <a:gd name="T18" fmla="*/ 0 w 104"/>
                <a:gd name="T19" fmla="*/ 2 h 1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134"/>
                <a:gd name="T32" fmla="*/ 104 w 104"/>
                <a:gd name="T33" fmla="*/ 134 h 1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134">
                  <a:moveTo>
                    <a:pt x="0" y="108"/>
                  </a:moveTo>
                  <a:lnTo>
                    <a:pt x="15" y="88"/>
                  </a:lnTo>
                  <a:lnTo>
                    <a:pt x="73" y="100"/>
                  </a:lnTo>
                  <a:lnTo>
                    <a:pt x="47" y="65"/>
                  </a:lnTo>
                  <a:lnTo>
                    <a:pt x="74" y="44"/>
                  </a:lnTo>
                  <a:lnTo>
                    <a:pt x="32" y="40"/>
                  </a:lnTo>
                  <a:lnTo>
                    <a:pt x="32" y="7"/>
                  </a:lnTo>
                  <a:lnTo>
                    <a:pt x="102" y="0"/>
                  </a:lnTo>
                  <a:lnTo>
                    <a:pt x="104" y="134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282"/>
            <p:cNvSpPr/>
            <p:nvPr/>
          </p:nvSpPr>
          <p:spPr bwMode="auto">
            <a:xfrm>
              <a:off x="7010287" y="4034034"/>
              <a:ext cx="40498" cy="13047"/>
            </a:xfrm>
            <a:custGeom>
              <a:avLst/>
              <a:gdLst>
                <a:gd name="T0" fmla="*/ 0 w 78"/>
                <a:gd name="T1" fmla="*/ 0 h 28"/>
                <a:gd name="T2" fmla="*/ 2 w 78"/>
                <a:gd name="T3" fmla="*/ 0 h 28"/>
                <a:gd name="T4" fmla="*/ 2 w 78"/>
                <a:gd name="T5" fmla="*/ 1 h 28"/>
                <a:gd name="T6" fmla="*/ 0 w 78"/>
                <a:gd name="T7" fmla="*/ 0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28"/>
                <a:gd name="T14" fmla="*/ 78 w 78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28">
                  <a:moveTo>
                    <a:pt x="0" y="0"/>
                  </a:moveTo>
                  <a:lnTo>
                    <a:pt x="71" y="7"/>
                  </a:lnTo>
                  <a:lnTo>
                    <a:pt x="78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283"/>
            <p:cNvSpPr/>
            <p:nvPr/>
          </p:nvSpPr>
          <p:spPr bwMode="auto">
            <a:xfrm>
              <a:off x="7048945" y="4025879"/>
              <a:ext cx="20249" cy="8155"/>
            </a:xfrm>
            <a:custGeom>
              <a:avLst/>
              <a:gdLst>
                <a:gd name="T0" fmla="*/ 0 w 37"/>
                <a:gd name="T1" fmla="*/ 0 h 18"/>
                <a:gd name="T2" fmla="*/ 0 w 37"/>
                <a:gd name="T3" fmla="*/ 0 h 18"/>
                <a:gd name="T4" fmla="*/ 1 w 37"/>
                <a:gd name="T5" fmla="*/ 0 h 18"/>
                <a:gd name="T6" fmla="*/ 0 w 37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"/>
                <a:gd name="T13" fmla="*/ 0 h 18"/>
                <a:gd name="T14" fmla="*/ 37 w 37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" h="18">
                  <a:moveTo>
                    <a:pt x="0" y="18"/>
                  </a:moveTo>
                  <a:lnTo>
                    <a:pt x="8" y="0"/>
                  </a:lnTo>
                  <a:lnTo>
                    <a:pt x="37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 284"/>
            <p:cNvSpPr/>
            <p:nvPr/>
          </p:nvSpPr>
          <p:spPr bwMode="auto">
            <a:xfrm>
              <a:off x="6831726" y="2518908"/>
              <a:ext cx="239308" cy="339232"/>
            </a:xfrm>
            <a:custGeom>
              <a:avLst/>
              <a:gdLst>
                <a:gd name="T0" fmla="*/ 0 w 459"/>
                <a:gd name="T1" fmla="*/ 11 h 730"/>
                <a:gd name="T2" fmla="*/ 1 w 459"/>
                <a:gd name="T3" fmla="*/ 13 h 730"/>
                <a:gd name="T4" fmla="*/ 3 w 459"/>
                <a:gd name="T5" fmla="*/ 13 h 730"/>
                <a:gd name="T6" fmla="*/ 5 w 459"/>
                <a:gd name="T7" fmla="*/ 15 h 730"/>
                <a:gd name="T8" fmla="*/ 7 w 459"/>
                <a:gd name="T9" fmla="*/ 15 h 730"/>
                <a:gd name="T10" fmla="*/ 7 w 459"/>
                <a:gd name="T11" fmla="*/ 17 h 730"/>
                <a:gd name="T12" fmla="*/ 8 w 459"/>
                <a:gd name="T13" fmla="*/ 17 h 730"/>
                <a:gd name="T14" fmla="*/ 8 w 459"/>
                <a:gd name="T15" fmla="*/ 14 h 730"/>
                <a:gd name="T16" fmla="*/ 8 w 459"/>
                <a:gd name="T17" fmla="*/ 12 h 730"/>
                <a:gd name="T18" fmla="*/ 8 w 459"/>
                <a:gd name="T19" fmla="*/ 12 h 730"/>
                <a:gd name="T20" fmla="*/ 8 w 459"/>
                <a:gd name="T21" fmla="*/ 11 h 730"/>
                <a:gd name="T22" fmla="*/ 10 w 459"/>
                <a:gd name="T23" fmla="*/ 11 h 730"/>
                <a:gd name="T24" fmla="*/ 10 w 459"/>
                <a:gd name="T25" fmla="*/ 11 h 730"/>
                <a:gd name="T26" fmla="*/ 10 w 459"/>
                <a:gd name="T27" fmla="*/ 10 h 730"/>
                <a:gd name="T28" fmla="*/ 10 w 459"/>
                <a:gd name="T29" fmla="*/ 6 h 730"/>
                <a:gd name="T30" fmla="*/ 8 w 459"/>
                <a:gd name="T31" fmla="*/ 7 h 730"/>
                <a:gd name="T32" fmla="*/ 8 w 459"/>
                <a:gd name="T33" fmla="*/ 6 h 730"/>
                <a:gd name="T34" fmla="*/ 6 w 459"/>
                <a:gd name="T35" fmla="*/ 5 h 730"/>
                <a:gd name="T36" fmla="*/ 5 w 459"/>
                <a:gd name="T37" fmla="*/ 3 h 730"/>
                <a:gd name="T38" fmla="*/ 7 w 459"/>
                <a:gd name="T39" fmla="*/ 1 h 730"/>
                <a:gd name="T40" fmla="*/ 6 w 459"/>
                <a:gd name="T41" fmla="*/ 0 h 730"/>
                <a:gd name="T42" fmla="*/ 3 w 459"/>
                <a:gd name="T43" fmla="*/ 1 h 730"/>
                <a:gd name="T44" fmla="*/ 2 w 459"/>
                <a:gd name="T45" fmla="*/ 5 h 730"/>
                <a:gd name="T46" fmla="*/ 1 w 459"/>
                <a:gd name="T47" fmla="*/ 4 h 730"/>
                <a:gd name="T48" fmla="*/ 1 w 459"/>
                <a:gd name="T49" fmla="*/ 5 h 730"/>
                <a:gd name="T50" fmla="*/ 1 w 459"/>
                <a:gd name="T51" fmla="*/ 9 h 730"/>
                <a:gd name="T52" fmla="*/ 2 w 459"/>
                <a:gd name="T53" fmla="*/ 9 h 730"/>
                <a:gd name="T54" fmla="*/ 0 w 459"/>
                <a:gd name="T55" fmla="*/ 11 h 7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59"/>
                <a:gd name="T85" fmla="*/ 0 h 730"/>
                <a:gd name="T86" fmla="*/ 459 w 459"/>
                <a:gd name="T87" fmla="*/ 730 h 73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59" h="730">
                  <a:moveTo>
                    <a:pt x="0" y="488"/>
                  </a:moveTo>
                  <a:lnTo>
                    <a:pt x="56" y="540"/>
                  </a:lnTo>
                  <a:lnTo>
                    <a:pt x="138" y="552"/>
                  </a:lnTo>
                  <a:lnTo>
                    <a:pt x="220" y="653"/>
                  </a:lnTo>
                  <a:lnTo>
                    <a:pt x="330" y="663"/>
                  </a:lnTo>
                  <a:lnTo>
                    <a:pt x="314" y="713"/>
                  </a:lnTo>
                  <a:lnTo>
                    <a:pt x="342" y="730"/>
                  </a:lnTo>
                  <a:lnTo>
                    <a:pt x="359" y="604"/>
                  </a:lnTo>
                  <a:lnTo>
                    <a:pt x="338" y="525"/>
                  </a:lnTo>
                  <a:lnTo>
                    <a:pt x="375" y="522"/>
                  </a:lnTo>
                  <a:lnTo>
                    <a:pt x="349" y="477"/>
                  </a:lnTo>
                  <a:lnTo>
                    <a:pt x="437" y="461"/>
                  </a:lnTo>
                  <a:lnTo>
                    <a:pt x="459" y="491"/>
                  </a:lnTo>
                  <a:lnTo>
                    <a:pt x="424" y="427"/>
                  </a:lnTo>
                  <a:lnTo>
                    <a:pt x="436" y="274"/>
                  </a:lnTo>
                  <a:lnTo>
                    <a:pt x="362" y="280"/>
                  </a:lnTo>
                  <a:lnTo>
                    <a:pt x="338" y="242"/>
                  </a:lnTo>
                  <a:lnTo>
                    <a:pt x="264" y="231"/>
                  </a:lnTo>
                  <a:lnTo>
                    <a:pt x="216" y="143"/>
                  </a:lnTo>
                  <a:lnTo>
                    <a:pt x="289" y="27"/>
                  </a:lnTo>
                  <a:lnTo>
                    <a:pt x="279" y="0"/>
                  </a:lnTo>
                  <a:lnTo>
                    <a:pt x="148" y="63"/>
                  </a:lnTo>
                  <a:lnTo>
                    <a:pt x="78" y="195"/>
                  </a:lnTo>
                  <a:lnTo>
                    <a:pt x="54" y="165"/>
                  </a:lnTo>
                  <a:lnTo>
                    <a:pt x="39" y="228"/>
                  </a:lnTo>
                  <a:lnTo>
                    <a:pt x="54" y="373"/>
                  </a:lnTo>
                  <a:lnTo>
                    <a:pt x="71" y="373"/>
                  </a:lnTo>
                  <a:lnTo>
                    <a:pt x="0" y="48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reeform 285"/>
            <p:cNvSpPr/>
            <p:nvPr/>
          </p:nvSpPr>
          <p:spPr bwMode="auto">
            <a:xfrm>
              <a:off x="6693664" y="2546634"/>
              <a:ext cx="62588" cy="55451"/>
            </a:xfrm>
            <a:custGeom>
              <a:avLst/>
              <a:gdLst>
                <a:gd name="T0" fmla="*/ 0 w 118"/>
                <a:gd name="T1" fmla="*/ 0 h 118"/>
                <a:gd name="T2" fmla="*/ 0 w 118"/>
                <a:gd name="T3" fmla="*/ 1 h 118"/>
                <a:gd name="T4" fmla="*/ 1 w 118"/>
                <a:gd name="T5" fmla="*/ 1 h 118"/>
                <a:gd name="T6" fmla="*/ 2 w 118"/>
                <a:gd name="T7" fmla="*/ 3 h 118"/>
                <a:gd name="T8" fmla="*/ 3 w 118"/>
                <a:gd name="T9" fmla="*/ 1 h 118"/>
                <a:gd name="T10" fmla="*/ 2 w 118"/>
                <a:gd name="T11" fmla="*/ 0 h 118"/>
                <a:gd name="T12" fmla="*/ 0 w 118"/>
                <a:gd name="T13" fmla="*/ 0 h 1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"/>
                <a:gd name="T22" fmla="*/ 0 h 118"/>
                <a:gd name="T23" fmla="*/ 118 w 118"/>
                <a:gd name="T24" fmla="*/ 118 h 1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" h="118">
                  <a:moveTo>
                    <a:pt x="0" y="0"/>
                  </a:moveTo>
                  <a:lnTo>
                    <a:pt x="1" y="46"/>
                  </a:lnTo>
                  <a:lnTo>
                    <a:pt x="26" y="39"/>
                  </a:lnTo>
                  <a:lnTo>
                    <a:pt x="100" y="118"/>
                  </a:lnTo>
                  <a:lnTo>
                    <a:pt x="118" y="58"/>
                  </a:lnTo>
                  <a:lnTo>
                    <a:pt x="79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Freeform 286"/>
            <p:cNvSpPr/>
            <p:nvPr/>
          </p:nvSpPr>
          <p:spPr bwMode="auto">
            <a:xfrm>
              <a:off x="6708391" y="2292210"/>
              <a:ext cx="215377" cy="68499"/>
            </a:xfrm>
            <a:custGeom>
              <a:avLst/>
              <a:gdLst>
                <a:gd name="T0" fmla="*/ 0 w 412"/>
                <a:gd name="T1" fmla="*/ 1 h 149"/>
                <a:gd name="T2" fmla="*/ 1 w 412"/>
                <a:gd name="T3" fmla="*/ 0 h 149"/>
                <a:gd name="T4" fmla="*/ 4 w 412"/>
                <a:gd name="T5" fmla="*/ 0 h 149"/>
                <a:gd name="T6" fmla="*/ 9 w 412"/>
                <a:gd name="T7" fmla="*/ 3 h 149"/>
                <a:gd name="T8" fmla="*/ 6 w 412"/>
                <a:gd name="T9" fmla="*/ 3 h 149"/>
                <a:gd name="T10" fmla="*/ 7 w 412"/>
                <a:gd name="T11" fmla="*/ 3 h 149"/>
                <a:gd name="T12" fmla="*/ 5 w 412"/>
                <a:gd name="T13" fmla="*/ 2 h 149"/>
                <a:gd name="T14" fmla="*/ 3 w 412"/>
                <a:gd name="T15" fmla="*/ 1 h 149"/>
                <a:gd name="T16" fmla="*/ 3 w 412"/>
                <a:gd name="T17" fmla="*/ 1 h 149"/>
                <a:gd name="T18" fmla="*/ 0 w 412"/>
                <a:gd name="T19" fmla="*/ 1 h 1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2"/>
                <a:gd name="T31" fmla="*/ 0 h 149"/>
                <a:gd name="T32" fmla="*/ 412 w 412"/>
                <a:gd name="T33" fmla="*/ 149 h 1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2" h="149">
                  <a:moveTo>
                    <a:pt x="0" y="58"/>
                  </a:moveTo>
                  <a:lnTo>
                    <a:pt x="56" y="7"/>
                  </a:lnTo>
                  <a:lnTo>
                    <a:pt x="161" y="0"/>
                  </a:lnTo>
                  <a:lnTo>
                    <a:pt x="412" y="127"/>
                  </a:lnTo>
                  <a:lnTo>
                    <a:pt x="279" y="149"/>
                  </a:lnTo>
                  <a:lnTo>
                    <a:pt x="301" y="120"/>
                  </a:lnTo>
                  <a:lnTo>
                    <a:pt x="236" y="72"/>
                  </a:lnTo>
                  <a:lnTo>
                    <a:pt x="115" y="43"/>
                  </a:lnTo>
                  <a:lnTo>
                    <a:pt x="119" y="24"/>
                  </a:lnTo>
                  <a:lnTo>
                    <a:pt x="0" y="5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 287"/>
            <p:cNvSpPr/>
            <p:nvPr/>
          </p:nvSpPr>
          <p:spPr bwMode="auto">
            <a:xfrm>
              <a:off x="6973471" y="2360709"/>
              <a:ext cx="64429" cy="37511"/>
            </a:xfrm>
            <a:custGeom>
              <a:avLst/>
              <a:gdLst>
                <a:gd name="T0" fmla="*/ 0 w 127"/>
                <a:gd name="T1" fmla="*/ 0 h 82"/>
                <a:gd name="T2" fmla="*/ 0 w 127"/>
                <a:gd name="T3" fmla="*/ 2 h 82"/>
                <a:gd name="T4" fmla="*/ 3 w 127"/>
                <a:gd name="T5" fmla="*/ 1 h 82"/>
                <a:gd name="T6" fmla="*/ 2 w 127"/>
                <a:gd name="T7" fmla="*/ 0 h 82"/>
                <a:gd name="T8" fmla="*/ 0 w 127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82"/>
                <a:gd name="T17" fmla="*/ 127 w 127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82">
                  <a:moveTo>
                    <a:pt x="0" y="0"/>
                  </a:moveTo>
                  <a:lnTo>
                    <a:pt x="0" y="82"/>
                  </a:lnTo>
                  <a:lnTo>
                    <a:pt x="127" y="58"/>
                  </a:lnTo>
                  <a:lnTo>
                    <a:pt x="72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Freeform 288"/>
            <p:cNvSpPr/>
            <p:nvPr/>
          </p:nvSpPr>
          <p:spPr bwMode="auto">
            <a:xfrm>
              <a:off x="6791228" y="2743975"/>
              <a:ext cx="112291" cy="128843"/>
            </a:xfrm>
            <a:custGeom>
              <a:avLst/>
              <a:gdLst>
                <a:gd name="T0" fmla="*/ 0 w 212"/>
                <a:gd name="T1" fmla="*/ 3 h 275"/>
                <a:gd name="T2" fmla="*/ 0 w 212"/>
                <a:gd name="T3" fmla="*/ 4 h 275"/>
                <a:gd name="T4" fmla="*/ 1 w 212"/>
                <a:gd name="T5" fmla="*/ 4 h 275"/>
                <a:gd name="T6" fmla="*/ 0 w 212"/>
                <a:gd name="T7" fmla="*/ 5 h 275"/>
                <a:gd name="T8" fmla="*/ 0 w 212"/>
                <a:gd name="T9" fmla="*/ 6 h 275"/>
                <a:gd name="T10" fmla="*/ 1 w 212"/>
                <a:gd name="T11" fmla="*/ 7 h 275"/>
                <a:gd name="T12" fmla="*/ 3 w 212"/>
                <a:gd name="T13" fmla="*/ 5 h 275"/>
                <a:gd name="T14" fmla="*/ 5 w 212"/>
                <a:gd name="T15" fmla="*/ 3 h 275"/>
                <a:gd name="T16" fmla="*/ 5 w 212"/>
                <a:gd name="T17" fmla="*/ 1 h 275"/>
                <a:gd name="T18" fmla="*/ 3 w 212"/>
                <a:gd name="T19" fmla="*/ 1 h 275"/>
                <a:gd name="T20" fmla="*/ 2 w 212"/>
                <a:gd name="T21" fmla="*/ 0 h 275"/>
                <a:gd name="T22" fmla="*/ 1 w 212"/>
                <a:gd name="T23" fmla="*/ 1 h 275"/>
                <a:gd name="T24" fmla="*/ 0 w 212"/>
                <a:gd name="T25" fmla="*/ 3 h 2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2"/>
                <a:gd name="T40" fmla="*/ 0 h 275"/>
                <a:gd name="T41" fmla="*/ 212 w 212"/>
                <a:gd name="T42" fmla="*/ 275 h 2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2" h="275">
                  <a:moveTo>
                    <a:pt x="0" y="106"/>
                  </a:moveTo>
                  <a:lnTo>
                    <a:pt x="1" y="160"/>
                  </a:lnTo>
                  <a:lnTo>
                    <a:pt x="42" y="175"/>
                  </a:lnTo>
                  <a:lnTo>
                    <a:pt x="18" y="215"/>
                  </a:lnTo>
                  <a:lnTo>
                    <a:pt x="12" y="263"/>
                  </a:lnTo>
                  <a:lnTo>
                    <a:pt x="62" y="275"/>
                  </a:lnTo>
                  <a:lnTo>
                    <a:pt x="107" y="196"/>
                  </a:lnTo>
                  <a:lnTo>
                    <a:pt x="194" y="139"/>
                  </a:lnTo>
                  <a:lnTo>
                    <a:pt x="212" y="64"/>
                  </a:lnTo>
                  <a:lnTo>
                    <a:pt x="130" y="52"/>
                  </a:lnTo>
                  <a:lnTo>
                    <a:pt x="74" y="0"/>
                  </a:lnTo>
                  <a:lnTo>
                    <a:pt x="28" y="26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289"/>
            <p:cNvSpPr/>
            <p:nvPr/>
          </p:nvSpPr>
          <p:spPr bwMode="auto">
            <a:xfrm>
              <a:off x="6605304" y="2474873"/>
              <a:ext cx="47862" cy="21202"/>
            </a:xfrm>
            <a:custGeom>
              <a:avLst/>
              <a:gdLst>
                <a:gd name="T0" fmla="*/ 0 w 89"/>
                <a:gd name="T1" fmla="*/ 1 h 44"/>
                <a:gd name="T2" fmla="*/ 1 w 89"/>
                <a:gd name="T3" fmla="*/ 0 h 44"/>
                <a:gd name="T4" fmla="*/ 2 w 89"/>
                <a:gd name="T5" fmla="*/ 1 h 44"/>
                <a:gd name="T6" fmla="*/ 0 w 89"/>
                <a:gd name="T7" fmla="*/ 1 h 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9"/>
                <a:gd name="T13" fmla="*/ 0 h 44"/>
                <a:gd name="T14" fmla="*/ 89 w 89"/>
                <a:gd name="T15" fmla="*/ 44 h 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9" h="44">
                  <a:moveTo>
                    <a:pt x="0" y="32"/>
                  </a:moveTo>
                  <a:lnTo>
                    <a:pt x="27" y="0"/>
                  </a:lnTo>
                  <a:lnTo>
                    <a:pt x="89" y="44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reeform 290"/>
            <p:cNvSpPr/>
            <p:nvPr/>
          </p:nvSpPr>
          <p:spPr bwMode="auto">
            <a:xfrm>
              <a:off x="7190689" y="3926393"/>
              <a:ext cx="31294" cy="19571"/>
            </a:xfrm>
            <a:custGeom>
              <a:avLst/>
              <a:gdLst>
                <a:gd name="T0" fmla="*/ 0 w 59"/>
                <a:gd name="T1" fmla="*/ 1 h 41"/>
                <a:gd name="T2" fmla="*/ 1 w 59"/>
                <a:gd name="T3" fmla="*/ 1 h 41"/>
                <a:gd name="T4" fmla="*/ 0 w 59"/>
                <a:gd name="T5" fmla="*/ 0 h 41"/>
                <a:gd name="T6" fmla="*/ 1 w 59"/>
                <a:gd name="T7" fmla="*/ 0 h 41"/>
                <a:gd name="T8" fmla="*/ 0 w 59"/>
                <a:gd name="T9" fmla="*/ 1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41"/>
                <a:gd name="T17" fmla="*/ 59 w 59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41">
                  <a:moveTo>
                    <a:pt x="0" y="41"/>
                  </a:moveTo>
                  <a:lnTo>
                    <a:pt x="32" y="19"/>
                  </a:lnTo>
                  <a:lnTo>
                    <a:pt x="19" y="0"/>
                  </a:lnTo>
                  <a:lnTo>
                    <a:pt x="59" y="6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Freeform 291"/>
            <p:cNvSpPr/>
            <p:nvPr/>
          </p:nvSpPr>
          <p:spPr bwMode="auto">
            <a:xfrm>
              <a:off x="7214620" y="3926393"/>
              <a:ext cx="34976" cy="19571"/>
            </a:xfrm>
            <a:custGeom>
              <a:avLst/>
              <a:gdLst>
                <a:gd name="T0" fmla="*/ 0 w 68"/>
                <a:gd name="T1" fmla="*/ 1 h 47"/>
                <a:gd name="T2" fmla="*/ 1 w 68"/>
                <a:gd name="T3" fmla="*/ 0 h 47"/>
                <a:gd name="T4" fmla="*/ 1 w 68"/>
                <a:gd name="T5" fmla="*/ 0 h 47"/>
                <a:gd name="T6" fmla="*/ 0 w 68"/>
                <a:gd name="T7" fmla="*/ 1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"/>
                <a:gd name="T13" fmla="*/ 0 h 47"/>
                <a:gd name="T14" fmla="*/ 68 w 68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" h="47">
                  <a:moveTo>
                    <a:pt x="0" y="47"/>
                  </a:moveTo>
                  <a:lnTo>
                    <a:pt x="34" y="0"/>
                  </a:lnTo>
                  <a:lnTo>
                    <a:pt x="68" y="16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Freeform 292"/>
            <p:cNvSpPr/>
            <p:nvPr/>
          </p:nvSpPr>
          <p:spPr bwMode="auto">
            <a:xfrm>
              <a:off x="7321388" y="2659167"/>
              <a:ext cx="57066" cy="71761"/>
            </a:xfrm>
            <a:custGeom>
              <a:avLst/>
              <a:gdLst>
                <a:gd name="T0" fmla="*/ 0 w 107"/>
                <a:gd name="T1" fmla="*/ 3 h 154"/>
                <a:gd name="T2" fmla="*/ 0 w 107"/>
                <a:gd name="T3" fmla="*/ 0 h 154"/>
                <a:gd name="T4" fmla="*/ 3 w 107"/>
                <a:gd name="T5" fmla="*/ 1 h 154"/>
                <a:gd name="T6" fmla="*/ 1 w 107"/>
                <a:gd name="T7" fmla="*/ 4 h 154"/>
                <a:gd name="T8" fmla="*/ 0 w 107"/>
                <a:gd name="T9" fmla="*/ 3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154"/>
                <a:gd name="T17" fmla="*/ 107 w 107"/>
                <a:gd name="T18" fmla="*/ 154 h 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154">
                  <a:moveTo>
                    <a:pt x="0" y="149"/>
                  </a:moveTo>
                  <a:lnTo>
                    <a:pt x="13" y="0"/>
                  </a:lnTo>
                  <a:lnTo>
                    <a:pt x="107" y="67"/>
                  </a:lnTo>
                  <a:lnTo>
                    <a:pt x="52" y="154"/>
                  </a:lnTo>
                  <a:lnTo>
                    <a:pt x="0" y="14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 293"/>
            <p:cNvSpPr/>
            <p:nvPr/>
          </p:nvSpPr>
          <p:spPr bwMode="auto">
            <a:xfrm>
              <a:off x="6949540" y="452531"/>
              <a:ext cx="1216790" cy="913316"/>
            </a:xfrm>
            <a:custGeom>
              <a:avLst/>
              <a:gdLst>
                <a:gd name="T0" fmla="*/ 6 w 2319"/>
                <a:gd name="T1" fmla="*/ 11 h 1964"/>
                <a:gd name="T2" fmla="*/ 7 w 2319"/>
                <a:gd name="T3" fmla="*/ 9 h 1964"/>
                <a:gd name="T4" fmla="*/ 5 w 2319"/>
                <a:gd name="T5" fmla="*/ 8 h 1964"/>
                <a:gd name="T6" fmla="*/ 10 w 2319"/>
                <a:gd name="T7" fmla="*/ 4 h 1964"/>
                <a:gd name="T8" fmla="*/ 15 w 2319"/>
                <a:gd name="T9" fmla="*/ 3 h 1964"/>
                <a:gd name="T10" fmla="*/ 20 w 2319"/>
                <a:gd name="T11" fmla="*/ 5 h 1964"/>
                <a:gd name="T12" fmla="*/ 19 w 2319"/>
                <a:gd name="T13" fmla="*/ 3 h 1964"/>
                <a:gd name="T14" fmla="*/ 25 w 2319"/>
                <a:gd name="T15" fmla="*/ 4 h 1964"/>
                <a:gd name="T16" fmla="*/ 29 w 2319"/>
                <a:gd name="T17" fmla="*/ 3 h 1964"/>
                <a:gd name="T18" fmla="*/ 24 w 2319"/>
                <a:gd name="T19" fmla="*/ 1 h 1964"/>
                <a:gd name="T20" fmla="*/ 29 w 2319"/>
                <a:gd name="T21" fmla="*/ 2 h 1964"/>
                <a:gd name="T22" fmla="*/ 29 w 2319"/>
                <a:gd name="T23" fmla="*/ 0 h 1964"/>
                <a:gd name="T24" fmla="*/ 40 w 2319"/>
                <a:gd name="T25" fmla="*/ 1 h 1964"/>
                <a:gd name="T26" fmla="*/ 41 w 2319"/>
                <a:gd name="T27" fmla="*/ 1 h 1964"/>
                <a:gd name="T28" fmla="*/ 45 w 2319"/>
                <a:gd name="T29" fmla="*/ 3 h 1964"/>
                <a:gd name="T30" fmla="*/ 34 w 2319"/>
                <a:gd name="T31" fmla="*/ 4 h 1964"/>
                <a:gd name="T32" fmla="*/ 40 w 2319"/>
                <a:gd name="T33" fmla="*/ 5 h 1964"/>
                <a:gd name="T34" fmla="*/ 46 w 2319"/>
                <a:gd name="T35" fmla="*/ 5 h 1964"/>
                <a:gd name="T36" fmla="*/ 51 w 2319"/>
                <a:gd name="T37" fmla="*/ 4 h 1964"/>
                <a:gd name="T38" fmla="*/ 46 w 2319"/>
                <a:gd name="T39" fmla="*/ 7 h 1964"/>
                <a:gd name="T40" fmla="*/ 49 w 2319"/>
                <a:gd name="T41" fmla="*/ 9 h 1964"/>
                <a:gd name="T42" fmla="*/ 46 w 2319"/>
                <a:gd name="T43" fmla="*/ 11 h 1964"/>
                <a:gd name="T44" fmla="*/ 46 w 2319"/>
                <a:gd name="T45" fmla="*/ 14 h 1964"/>
                <a:gd name="T46" fmla="*/ 45 w 2319"/>
                <a:gd name="T47" fmla="*/ 15 h 1964"/>
                <a:gd name="T48" fmla="*/ 47 w 2319"/>
                <a:gd name="T49" fmla="*/ 17 h 1964"/>
                <a:gd name="T50" fmla="*/ 45 w 2319"/>
                <a:gd name="T51" fmla="*/ 19 h 1964"/>
                <a:gd name="T52" fmla="*/ 46 w 2319"/>
                <a:gd name="T53" fmla="*/ 20 h 1964"/>
                <a:gd name="T54" fmla="*/ 46 w 2319"/>
                <a:gd name="T55" fmla="*/ 22 h 1964"/>
                <a:gd name="T56" fmla="*/ 41 w 2319"/>
                <a:gd name="T57" fmla="*/ 23 h 1964"/>
                <a:gd name="T58" fmla="*/ 42 w 2319"/>
                <a:gd name="T59" fmla="*/ 25 h 1964"/>
                <a:gd name="T60" fmla="*/ 45 w 2319"/>
                <a:gd name="T61" fmla="*/ 26 h 1964"/>
                <a:gd name="T62" fmla="*/ 44 w 2319"/>
                <a:gd name="T63" fmla="*/ 28 h 1964"/>
                <a:gd name="T64" fmla="*/ 40 w 2319"/>
                <a:gd name="T65" fmla="*/ 26 h 1964"/>
                <a:gd name="T66" fmla="*/ 41 w 2319"/>
                <a:gd name="T67" fmla="*/ 29 h 1964"/>
                <a:gd name="T68" fmla="*/ 41 w 2319"/>
                <a:gd name="T69" fmla="*/ 32 h 1964"/>
                <a:gd name="T70" fmla="*/ 36 w 2319"/>
                <a:gd name="T71" fmla="*/ 33 h 1964"/>
                <a:gd name="T72" fmla="*/ 32 w 2319"/>
                <a:gd name="T73" fmla="*/ 36 h 1964"/>
                <a:gd name="T74" fmla="*/ 31 w 2319"/>
                <a:gd name="T75" fmla="*/ 36 h 1964"/>
                <a:gd name="T76" fmla="*/ 28 w 2319"/>
                <a:gd name="T77" fmla="*/ 38 h 1964"/>
                <a:gd name="T78" fmla="*/ 28 w 2319"/>
                <a:gd name="T79" fmla="*/ 40 h 1964"/>
                <a:gd name="T80" fmla="*/ 28 w 2319"/>
                <a:gd name="T81" fmla="*/ 41 h 1964"/>
                <a:gd name="T82" fmla="*/ 26 w 2319"/>
                <a:gd name="T83" fmla="*/ 45 h 1964"/>
                <a:gd name="T84" fmla="*/ 22 w 2319"/>
                <a:gd name="T85" fmla="*/ 44 h 1964"/>
                <a:gd name="T86" fmla="*/ 21 w 2319"/>
                <a:gd name="T87" fmla="*/ 43 h 1964"/>
                <a:gd name="T88" fmla="*/ 19 w 2319"/>
                <a:gd name="T89" fmla="*/ 39 h 1964"/>
                <a:gd name="T90" fmla="*/ 19 w 2319"/>
                <a:gd name="T91" fmla="*/ 37 h 1964"/>
                <a:gd name="T92" fmla="*/ 18 w 2319"/>
                <a:gd name="T93" fmla="*/ 33 h 1964"/>
                <a:gd name="T94" fmla="*/ 18 w 2319"/>
                <a:gd name="T95" fmla="*/ 32 h 1964"/>
                <a:gd name="T96" fmla="*/ 18 w 2319"/>
                <a:gd name="T97" fmla="*/ 29 h 1964"/>
                <a:gd name="T98" fmla="*/ 20 w 2319"/>
                <a:gd name="T99" fmla="*/ 28 h 1964"/>
                <a:gd name="T100" fmla="*/ 19 w 2319"/>
                <a:gd name="T101" fmla="*/ 27 h 1964"/>
                <a:gd name="T102" fmla="*/ 17 w 2319"/>
                <a:gd name="T103" fmla="*/ 27 h 1964"/>
                <a:gd name="T104" fmla="*/ 15 w 2319"/>
                <a:gd name="T105" fmla="*/ 25 h 1964"/>
                <a:gd name="T106" fmla="*/ 14 w 2319"/>
                <a:gd name="T107" fmla="*/ 21 h 1964"/>
                <a:gd name="T108" fmla="*/ 11 w 2319"/>
                <a:gd name="T109" fmla="*/ 17 h 1964"/>
                <a:gd name="T110" fmla="*/ 6 w 2319"/>
                <a:gd name="T111" fmla="*/ 18 h 1964"/>
                <a:gd name="T112" fmla="*/ 1 w 2319"/>
                <a:gd name="T113" fmla="*/ 15 h 1964"/>
                <a:gd name="T114" fmla="*/ 6 w 2319"/>
                <a:gd name="T115" fmla="*/ 14 h 196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319"/>
                <a:gd name="T175" fmla="*/ 0 h 1964"/>
                <a:gd name="T176" fmla="*/ 2319 w 2319"/>
                <a:gd name="T177" fmla="*/ 1964 h 196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319" h="1964">
                  <a:moveTo>
                    <a:pt x="0" y="551"/>
                  </a:moveTo>
                  <a:lnTo>
                    <a:pt x="13" y="521"/>
                  </a:lnTo>
                  <a:lnTo>
                    <a:pt x="162" y="463"/>
                  </a:lnTo>
                  <a:lnTo>
                    <a:pt x="261" y="463"/>
                  </a:lnTo>
                  <a:lnTo>
                    <a:pt x="315" y="418"/>
                  </a:lnTo>
                  <a:lnTo>
                    <a:pt x="296" y="405"/>
                  </a:lnTo>
                  <a:lnTo>
                    <a:pt x="329" y="390"/>
                  </a:lnTo>
                  <a:lnTo>
                    <a:pt x="302" y="380"/>
                  </a:lnTo>
                  <a:lnTo>
                    <a:pt x="354" y="363"/>
                  </a:lnTo>
                  <a:lnTo>
                    <a:pt x="335" y="346"/>
                  </a:lnTo>
                  <a:lnTo>
                    <a:pt x="267" y="376"/>
                  </a:lnTo>
                  <a:lnTo>
                    <a:pt x="200" y="338"/>
                  </a:lnTo>
                  <a:lnTo>
                    <a:pt x="284" y="317"/>
                  </a:lnTo>
                  <a:lnTo>
                    <a:pt x="332" y="254"/>
                  </a:lnTo>
                  <a:lnTo>
                    <a:pt x="437" y="250"/>
                  </a:lnTo>
                  <a:lnTo>
                    <a:pt x="432" y="185"/>
                  </a:lnTo>
                  <a:lnTo>
                    <a:pt x="507" y="184"/>
                  </a:lnTo>
                  <a:lnTo>
                    <a:pt x="586" y="230"/>
                  </a:lnTo>
                  <a:lnTo>
                    <a:pt x="493" y="168"/>
                  </a:lnTo>
                  <a:lnTo>
                    <a:pt x="669" y="126"/>
                  </a:lnTo>
                  <a:lnTo>
                    <a:pt x="713" y="156"/>
                  </a:lnTo>
                  <a:lnTo>
                    <a:pt x="719" y="214"/>
                  </a:lnTo>
                  <a:lnTo>
                    <a:pt x="740" y="165"/>
                  </a:lnTo>
                  <a:lnTo>
                    <a:pt x="854" y="199"/>
                  </a:lnTo>
                  <a:lnTo>
                    <a:pt x="814" y="172"/>
                  </a:lnTo>
                  <a:lnTo>
                    <a:pt x="868" y="176"/>
                  </a:lnTo>
                  <a:lnTo>
                    <a:pt x="821" y="142"/>
                  </a:lnTo>
                  <a:lnTo>
                    <a:pt x="808" y="115"/>
                  </a:lnTo>
                  <a:lnTo>
                    <a:pt x="832" y="108"/>
                  </a:lnTo>
                  <a:lnTo>
                    <a:pt x="1056" y="192"/>
                  </a:lnTo>
                  <a:lnTo>
                    <a:pt x="1039" y="165"/>
                  </a:lnTo>
                  <a:lnTo>
                    <a:pt x="1086" y="161"/>
                  </a:lnTo>
                  <a:lnTo>
                    <a:pt x="1056" y="137"/>
                  </a:lnTo>
                  <a:lnTo>
                    <a:pt x="1132" y="142"/>
                  </a:lnTo>
                  <a:lnTo>
                    <a:pt x="1012" y="81"/>
                  </a:lnTo>
                  <a:lnTo>
                    <a:pt x="1228" y="115"/>
                  </a:lnTo>
                  <a:lnTo>
                    <a:pt x="1181" y="80"/>
                  </a:lnTo>
                  <a:lnTo>
                    <a:pt x="1054" y="73"/>
                  </a:lnTo>
                  <a:lnTo>
                    <a:pt x="1096" y="71"/>
                  </a:lnTo>
                  <a:lnTo>
                    <a:pt x="1017" y="42"/>
                  </a:lnTo>
                  <a:lnTo>
                    <a:pt x="1110" y="48"/>
                  </a:lnTo>
                  <a:lnTo>
                    <a:pt x="1073" y="35"/>
                  </a:lnTo>
                  <a:lnTo>
                    <a:pt x="1112" y="26"/>
                  </a:lnTo>
                  <a:lnTo>
                    <a:pt x="1272" y="81"/>
                  </a:lnTo>
                  <a:lnTo>
                    <a:pt x="1253" y="61"/>
                  </a:lnTo>
                  <a:lnTo>
                    <a:pt x="1326" y="42"/>
                  </a:lnTo>
                  <a:lnTo>
                    <a:pt x="1264" y="35"/>
                  </a:lnTo>
                  <a:lnTo>
                    <a:pt x="1262" y="8"/>
                  </a:lnTo>
                  <a:lnTo>
                    <a:pt x="1303" y="0"/>
                  </a:lnTo>
                  <a:lnTo>
                    <a:pt x="1732" y="10"/>
                  </a:lnTo>
                  <a:lnTo>
                    <a:pt x="1762" y="25"/>
                  </a:lnTo>
                  <a:lnTo>
                    <a:pt x="1746" y="35"/>
                  </a:lnTo>
                  <a:lnTo>
                    <a:pt x="1462" y="38"/>
                  </a:lnTo>
                  <a:lnTo>
                    <a:pt x="1495" y="54"/>
                  </a:lnTo>
                  <a:lnTo>
                    <a:pt x="1384" y="71"/>
                  </a:lnTo>
                  <a:lnTo>
                    <a:pt x="1789" y="42"/>
                  </a:lnTo>
                  <a:lnTo>
                    <a:pt x="1802" y="68"/>
                  </a:lnTo>
                  <a:lnTo>
                    <a:pt x="1746" y="83"/>
                  </a:lnTo>
                  <a:lnTo>
                    <a:pt x="1842" y="72"/>
                  </a:lnTo>
                  <a:lnTo>
                    <a:pt x="1951" y="104"/>
                  </a:lnTo>
                  <a:lnTo>
                    <a:pt x="1789" y="156"/>
                  </a:lnTo>
                  <a:lnTo>
                    <a:pt x="1529" y="152"/>
                  </a:lnTo>
                  <a:lnTo>
                    <a:pt x="1591" y="161"/>
                  </a:lnTo>
                  <a:lnTo>
                    <a:pt x="1482" y="184"/>
                  </a:lnTo>
                  <a:lnTo>
                    <a:pt x="1482" y="207"/>
                  </a:lnTo>
                  <a:lnTo>
                    <a:pt x="1767" y="168"/>
                  </a:lnTo>
                  <a:lnTo>
                    <a:pt x="1790" y="185"/>
                  </a:lnTo>
                  <a:lnTo>
                    <a:pt x="1732" y="223"/>
                  </a:lnTo>
                  <a:lnTo>
                    <a:pt x="1912" y="161"/>
                  </a:lnTo>
                  <a:lnTo>
                    <a:pt x="1923" y="221"/>
                  </a:lnTo>
                  <a:lnTo>
                    <a:pt x="1833" y="328"/>
                  </a:lnTo>
                  <a:lnTo>
                    <a:pt x="2009" y="204"/>
                  </a:lnTo>
                  <a:lnTo>
                    <a:pt x="2006" y="223"/>
                  </a:lnTo>
                  <a:lnTo>
                    <a:pt x="2090" y="222"/>
                  </a:lnTo>
                  <a:lnTo>
                    <a:pt x="2116" y="184"/>
                  </a:lnTo>
                  <a:lnTo>
                    <a:pt x="2206" y="176"/>
                  </a:lnTo>
                  <a:lnTo>
                    <a:pt x="2319" y="211"/>
                  </a:lnTo>
                  <a:lnTo>
                    <a:pt x="2207" y="265"/>
                  </a:lnTo>
                  <a:lnTo>
                    <a:pt x="2214" y="286"/>
                  </a:lnTo>
                  <a:lnTo>
                    <a:pt x="1963" y="317"/>
                  </a:lnTo>
                  <a:lnTo>
                    <a:pt x="2166" y="319"/>
                  </a:lnTo>
                  <a:lnTo>
                    <a:pt x="2002" y="364"/>
                  </a:lnTo>
                  <a:lnTo>
                    <a:pt x="2013" y="394"/>
                  </a:lnTo>
                  <a:lnTo>
                    <a:pt x="2122" y="364"/>
                  </a:lnTo>
                  <a:lnTo>
                    <a:pt x="2043" y="405"/>
                  </a:lnTo>
                  <a:lnTo>
                    <a:pt x="2033" y="459"/>
                  </a:lnTo>
                  <a:lnTo>
                    <a:pt x="2056" y="445"/>
                  </a:lnTo>
                  <a:lnTo>
                    <a:pt x="1981" y="493"/>
                  </a:lnTo>
                  <a:lnTo>
                    <a:pt x="1954" y="593"/>
                  </a:lnTo>
                  <a:lnTo>
                    <a:pt x="1996" y="571"/>
                  </a:lnTo>
                  <a:lnTo>
                    <a:pt x="2050" y="593"/>
                  </a:lnTo>
                  <a:lnTo>
                    <a:pt x="1998" y="593"/>
                  </a:lnTo>
                  <a:lnTo>
                    <a:pt x="1998" y="622"/>
                  </a:lnTo>
                  <a:lnTo>
                    <a:pt x="2088" y="635"/>
                  </a:lnTo>
                  <a:lnTo>
                    <a:pt x="2090" y="672"/>
                  </a:lnTo>
                  <a:lnTo>
                    <a:pt x="1959" y="664"/>
                  </a:lnTo>
                  <a:lnTo>
                    <a:pt x="1996" y="682"/>
                  </a:lnTo>
                  <a:lnTo>
                    <a:pt x="1919" y="693"/>
                  </a:lnTo>
                  <a:lnTo>
                    <a:pt x="1959" y="732"/>
                  </a:lnTo>
                  <a:lnTo>
                    <a:pt x="2027" y="735"/>
                  </a:lnTo>
                  <a:lnTo>
                    <a:pt x="1986" y="758"/>
                  </a:lnTo>
                  <a:lnTo>
                    <a:pt x="2039" y="779"/>
                  </a:lnTo>
                  <a:lnTo>
                    <a:pt x="2037" y="829"/>
                  </a:lnTo>
                  <a:lnTo>
                    <a:pt x="1941" y="800"/>
                  </a:lnTo>
                  <a:lnTo>
                    <a:pt x="1997" y="827"/>
                  </a:lnTo>
                  <a:lnTo>
                    <a:pt x="1961" y="844"/>
                  </a:lnTo>
                  <a:lnTo>
                    <a:pt x="1996" y="842"/>
                  </a:lnTo>
                  <a:lnTo>
                    <a:pt x="1986" y="874"/>
                  </a:lnTo>
                  <a:lnTo>
                    <a:pt x="2054" y="890"/>
                  </a:lnTo>
                  <a:lnTo>
                    <a:pt x="1947" y="881"/>
                  </a:lnTo>
                  <a:lnTo>
                    <a:pt x="1923" y="900"/>
                  </a:lnTo>
                  <a:lnTo>
                    <a:pt x="2009" y="942"/>
                  </a:lnTo>
                  <a:lnTo>
                    <a:pt x="1997" y="974"/>
                  </a:lnTo>
                  <a:lnTo>
                    <a:pt x="1926" y="994"/>
                  </a:lnTo>
                  <a:lnTo>
                    <a:pt x="1861" y="947"/>
                  </a:lnTo>
                  <a:lnTo>
                    <a:pt x="1758" y="986"/>
                  </a:lnTo>
                  <a:lnTo>
                    <a:pt x="1830" y="1013"/>
                  </a:lnTo>
                  <a:lnTo>
                    <a:pt x="1762" y="1038"/>
                  </a:lnTo>
                  <a:lnTo>
                    <a:pt x="1837" y="1040"/>
                  </a:lnTo>
                  <a:lnTo>
                    <a:pt x="1813" y="1090"/>
                  </a:lnTo>
                  <a:lnTo>
                    <a:pt x="1842" y="1061"/>
                  </a:lnTo>
                  <a:lnTo>
                    <a:pt x="1923" y="1101"/>
                  </a:lnTo>
                  <a:lnTo>
                    <a:pt x="1897" y="1135"/>
                  </a:lnTo>
                  <a:lnTo>
                    <a:pt x="1947" y="1122"/>
                  </a:lnTo>
                  <a:lnTo>
                    <a:pt x="1923" y="1155"/>
                  </a:lnTo>
                  <a:lnTo>
                    <a:pt x="1957" y="1139"/>
                  </a:lnTo>
                  <a:lnTo>
                    <a:pt x="1961" y="1223"/>
                  </a:lnTo>
                  <a:lnTo>
                    <a:pt x="1923" y="1192"/>
                  </a:lnTo>
                  <a:lnTo>
                    <a:pt x="1923" y="1223"/>
                  </a:lnTo>
                  <a:lnTo>
                    <a:pt x="1889" y="1220"/>
                  </a:lnTo>
                  <a:lnTo>
                    <a:pt x="1842" y="1151"/>
                  </a:lnTo>
                  <a:lnTo>
                    <a:pt x="1732" y="1113"/>
                  </a:lnTo>
                  <a:lnTo>
                    <a:pt x="1808" y="1158"/>
                  </a:lnTo>
                  <a:lnTo>
                    <a:pt x="1706" y="1182"/>
                  </a:lnTo>
                  <a:lnTo>
                    <a:pt x="1678" y="1223"/>
                  </a:lnTo>
                  <a:lnTo>
                    <a:pt x="1774" y="1232"/>
                  </a:lnTo>
                  <a:lnTo>
                    <a:pt x="1692" y="1255"/>
                  </a:lnTo>
                  <a:lnTo>
                    <a:pt x="1814" y="1227"/>
                  </a:lnTo>
                  <a:lnTo>
                    <a:pt x="1932" y="1264"/>
                  </a:lnTo>
                  <a:lnTo>
                    <a:pt x="1779" y="1360"/>
                  </a:lnTo>
                  <a:lnTo>
                    <a:pt x="1631" y="1402"/>
                  </a:lnTo>
                  <a:lnTo>
                    <a:pt x="1579" y="1406"/>
                  </a:lnTo>
                  <a:lnTo>
                    <a:pt x="1543" y="1361"/>
                  </a:lnTo>
                  <a:lnTo>
                    <a:pt x="1559" y="1406"/>
                  </a:lnTo>
                  <a:lnTo>
                    <a:pt x="1516" y="1431"/>
                  </a:lnTo>
                  <a:lnTo>
                    <a:pt x="1462" y="1535"/>
                  </a:lnTo>
                  <a:lnTo>
                    <a:pt x="1417" y="1531"/>
                  </a:lnTo>
                  <a:lnTo>
                    <a:pt x="1407" y="1564"/>
                  </a:lnTo>
                  <a:lnTo>
                    <a:pt x="1365" y="1571"/>
                  </a:lnTo>
                  <a:lnTo>
                    <a:pt x="1339" y="1557"/>
                  </a:lnTo>
                  <a:lnTo>
                    <a:pt x="1372" y="1537"/>
                  </a:lnTo>
                  <a:lnTo>
                    <a:pt x="1338" y="1531"/>
                  </a:lnTo>
                  <a:lnTo>
                    <a:pt x="1324" y="1587"/>
                  </a:lnTo>
                  <a:lnTo>
                    <a:pt x="1251" y="1591"/>
                  </a:lnTo>
                  <a:lnTo>
                    <a:pt x="1253" y="1634"/>
                  </a:lnTo>
                  <a:lnTo>
                    <a:pt x="1213" y="1637"/>
                  </a:lnTo>
                  <a:lnTo>
                    <a:pt x="1247" y="1672"/>
                  </a:lnTo>
                  <a:lnTo>
                    <a:pt x="1199" y="1680"/>
                  </a:lnTo>
                  <a:lnTo>
                    <a:pt x="1236" y="1717"/>
                  </a:lnTo>
                  <a:lnTo>
                    <a:pt x="1204" y="1717"/>
                  </a:lnTo>
                  <a:lnTo>
                    <a:pt x="1230" y="1726"/>
                  </a:lnTo>
                  <a:lnTo>
                    <a:pt x="1204" y="1768"/>
                  </a:lnTo>
                  <a:lnTo>
                    <a:pt x="1181" y="1761"/>
                  </a:lnTo>
                  <a:lnTo>
                    <a:pt x="1199" y="1779"/>
                  </a:lnTo>
                  <a:lnTo>
                    <a:pt x="1152" y="1797"/>
                  </a:lnTo>
                  <a:lnTo>
                    <a:pt x="1181" y="1856"/>
                  </a:lnTo>
                  <a:lnTo>
                    <a:pt x="1152" y="1935"/>
                  </a:lnTo>
                  <a:lnTo>
                    <a:pt x="1118" y="1936"/>
                  </a:lnTo>
                  <a:lnTo>
                    <a:pt x="1143" y="1964"/>
                  </a:lnTo>
                  <a:lnTo>
                    <a:pt x="1065" y="1964"/>
                  </a:lnTo>
                  <a:lnTo>
                    <a:pt x="1056" y="1910"/>
                  </a:lnTo>
                  <a:lnTo>
                    <a:pt x="945" y="1918"/>
                  </a:lnTo>
                  <a:lnTo>
                    <a:pt x="973" y="1903"/>
                  </a:lnTo>
                  <a:lnTo>
                    <a:pt x="917" y="1883"/>
                  </a:lnTo>
                  <a:lnTo>
                    <a:pt x="941" y="1874"/>
                  </a:lnTo>
                  <a:lnTo>
                    <a:pt x="901" y="1874"/>
                  </a:lnTo>
                  <a:lnTo>
                    <a:pt x="918" y="1832"/>
                  </a:lnTo>
                  <a:lnTo>
                    <a:pt x="892" y="1840"/>
                  </a:lnTo>
                  <a:lnTo>
                    <a:pt x="821" y="1726"/>
                  </a:lnTo>
                  <a:lnTo>
                    <a:pt x="821" y="1694"/>
                  </a:lnTo>
                  <a:lnTo>
                    <a:pt x="877" y="1656"/>
                  </a:lnTo>
                  <a:lnTo>
                    <a:pt x="854" y="1645"/>
                  </a:lnTo>
                  <a:lnTo>
                    <a:pt x="798" y="1687"/>
                  </a:lnTo>
                  <a:lnTo>
                    <a:pt x="798" y="1602"/>
                  </a:lnTo>
                  <a:lnTo>
                    <a:pt x="747" y="1557"/>
                  </a:lnTo>
                  <a:lnTo>
                    <a:pt x="763" y="1492"/>
                  </a:lnTo>
                  <a:lnTo>
                    <a:pt x="729" y="1466"/>
                  </a:lnTo>
                  <a:lnTo>
                    <a:pt x="774" y="1410"/>
                  </a:lnTo>
                  <a:lnTo>
                    <a:pt x="747" y="1402"/>
                  </a:lnTo>
                  <a:lnTo>
                    <a:pt x="839" y="1402"/>
                  </a:lnTo>
                  <a:lnTo>
                    <a:pt x="830" y="1379"/>
                  </a:lnTo>
                  <a:lnTo>
                    <a:pt x="769" y="1381"/>
                  </a:lnTo>
                  <a:lnTo>
                    <a:pt x="861" y="1331"/>
                  </a:lnTo>
                  <a:lnTo>
                    <a:pt x="839" y="1314"/>
                  </a:lnTo>
                  <a:lnTo>
                    <a:pt x="861" y="1255"/>
                  </a:lnTo>
                  <a:lnTo>
                    <a:pt x="785" y="1254"/>
                  </a:lnTo>
                  <a:lnTo>
                    <a:pt x="703" y="1207"/>
                  </a:lnTo>
                  <a:lnTo>
                    <a:pt x="854" y="1232"/>
                  </a:lnTo>
                  <a:lnTo>
                    <a:pt x="828" y="1211"/>
                  </a:lnTo>
                  <a:lnTo>
                    <a:pt x="854" y="1203"/>
                  </a:lnTo>
                  <a:lnTo>
                    <a:pt x="793" y="1168"/>
                  </a:lnTo>
                  <a:lnTo>
                    <a:pt x="814" y="1151"/>
                  </a:lnTo>
                  <a:lnTo>
                    <a:pt x="782" y="1163"/>
                  </a:lnTo>
                  <a:lnTo>
                    <a:pt x="804" y="1142"/>
                  </a:lnTo>
                  <a:lnTo>
                    <a:pt x="765" y="1145"/>
                  </a:lnTo>
                  <a:lnTo>
                    <a:pt x="808" y="1126"/>
                  </a:lnTo>
                  <a:lnTo>
                    <a:pt x="740" y="1099"/>
                  </a:lnTo>
                  <a:lnTo>
                    <a:pt x="726" y="1142"/>
                  </a:lnTo>
                  <a:lnTo>
                    <a:pt x="669" y="1145"/>
                  </a:lnTo>
                  <a:lnTo>
                    <a:pt x="659" y="1126"/>
                  </a:lnTo>
                  <a:lnTo>
                    <a:pt x="698" y="1099"/>
                  </a:lnTo>
                  <a:lnTo>
                    <a:pt x="667" y="1099"/>
                  </a:lnTo>
                  <a:lnTo>
                    <a:pt x="703" y="1023"/>
                  </a:lnTo>
                  <a:lnTo>
                    <a:pt x="661" y="1011"/>
                  </a:lnTo>
                  <a:lnTo>
                    <a:pt x="680" y="978"/>
                  </a:lnTo>
                  <a:lnTo>
                    <a:pt x="618" y="889"/>
                  </a:lnTo>
                  <a:lnTo>
                    <a:pt x="637" y="888"/>
                  </a:lnTo>
                  <a:lnTo>
                    <a:pt x="554" y="808"/>
                  </a:lnTo>
                  <a:lnTo>
                    <a:pt x="554" y="779"/>
                  </a:lnTo>
                  <a:lnTo>
                    <a:pt x="461" y="741"/>
                  </a:lnTo>
                  <a:lnTo>
                    <a:pt x="376" y="720"/>
                  </a:lnTo>
                  <a:lnTo>
                    <a:pt x="293" y="756"/>
                  </a:lnTo>
                  <a:lnTo>
                    <a:pt x="230" y="732"/>
                  </a:lnTo>
                  <a:lnTo>
                    <a:pt x="254" y="762"/>
                  </a:lnTo>
                  <a:lnTo>
                    <a:pt x="188" y="748"/>
                  </a:lnTo>
                  <a:lnTo>
                    <a:pt x="128" y="718"/>
                  </a:lnTo>
                  <a:lnTo>
                    <a:pt x="188" y="693"/>
                  </a:lnTo>
                  <a:lnTo>
                    <a:pt x="57" y="664"/>
                  </a:lnTo>
                  <a:lnTo>
                    <a:pt x="105" y="639"/>
                  </a:lnTo>
                  <a:lnTo>
                    <a:pt x="261" y="647"/>
                  </a:lnTo>
                  <a:lnTo>
                    <a:pt x="275" y="637"/>
                  </a:lnTo>
                  <a:lnTo>
                    <a:pt x="251" y="620"/>
                  </a:lnTo>
                  <a:lnTo>
                    <a:pt x="274" y="605"/>
                  </a:lnTo>
                  <a:lnTo>
                    <a:pt x="138" y="616"/>
                  </a:lnTo>
                  <a:lnTo>
                    <a:pt x="0" y="55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Freeform 294"/>
            <p:cNvSpPr/>
            <p:nvPr/>
          </p:nvSpPr>
          <p:spPr bwMode="auto">
            <a:xfrm>
              <a:off x="6561124" y="2401482"/>
              <a:ext cx="79156" cy="89701"/>
            </a:xfrm>
            <a:custGeom>
              <a:avLst/>
              <a:gdLst>
                <a:gd name="T0" fmla="*/ 0 w 154"/>
                <a:gd name="T1" fmla="*/ 4 h 190"/>
                <a:gd name="T2" fmla="*/ 1 w 154"/>
                <a:gd name="T3" fmla="*/ 2 h 190"/>
                <a:gd name="T4" fmla="*/ 2 w 154"/>
                <a:gd name="T5" fmla="*/ 2 h 190"/>
                <a:gd name="T6" fmla="*/ 1 w 154"/>
                <a:gd name="T7" fmla="*/ 1 h 190"/>
                <a:gd name="T8" fmla="*/ 3 w 154"/>
                <a:gd name="T9" fmla="*/ 0 h 190"/>
                <a:gd name="T10" fmla="*/ 3 w 154"/>
                <a:gd name="T11" fmla="*/ 2 h 190"/>
                <a:gd name="T12" fmla="*/ 3 w 154"/>
                <a:gd name="T13" fmla="*/ 2 h 190"/>
                <a:gd name="T14" fmla="*/ 3 w 154"/>
                <a:gd name="T15" fmla="*/ 4 h 190"/>
                <a:gd name="T16" fmla="*/ 2 w 154"/>
                <a:gd name="T17" fmla="*/ 5 h 190"/>
                <a:gd name="T18" fmla="*/ 0 w 154"/>
                <a:gd name="T19" fmla="*/ 4 h 1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4"/>
                <a:gd name="T31" fmla="*/ 0 h 190"/>
                <a:gd name="T32" fmla="*/ 154 w 154"/>
                <a:gd name="T33" fmla="*/ 190 h 19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4" h="190">
                  <a:moveTo>
                    <a:pt x="0" y="154"/>
                  </a:moveTo>
                  <a:lnTo>
                    <a:pt x="35" y="83"/>
                  </a:lnTo>
                  <a:lnTo>
                    <a:pt x="74" y="82"/>
                  </a:lnTo>
                  <a:lnTo>
                    <a:pt x="33" y="24"/>
                  </a:lnTo>
                  <a:lnTo>
                    <a:pt x="123" y="0"/>
                  </a:lnTo>
                  <a:lnTo>
                    <a:pt x="134" y="90"/>
                  </a:lnTo>
                  <a:lnTo>
                    <a:pt x="154" y="98"/>
                  </a:lnTo>
                  <a:lnTo>
                    <a:pt x="114" y="158"/>
                  </a:lnTo>
                  <a:lnTo>
                    <a:pt x="87" y="190"/>
                  </a:lnTo>
                  <a:lnTo>
                    <a:pt x="0" y="15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 295"/>
            <p:cNvSpPr/>
            <p:nvPr/>
          </p:nvSpPr>
          <p:spPr bwMode="auto">
            <a:xfrm>
              <a:off x="7183325" y="2602085"/>
              <a:ext cx="93882" cy="140259"/>
            </a:xfrm>
            <a:custGeom>
              <a:avLst/>
              <a:gdLst>
                <a:gd name="T0" fmla="*/ 0 w 181"/>
                <a:gd name="T1" fmla="*/ 2 h 301"/>
                <a:gd name="T2" fmla="*/ 1 w 181"/>
                <a:gd name="T3" fmla="*/ 3 h 301"/>
                <a:gd name="T4" fmla="*/ 1 w 181"/>
                <a:gd name="T5" fmla="*/ 4 h 301"/>
                <a:gd name="T6" fmla="*/ 1 w 181"/>
                <a:gd name="T7" fmla="*/ 6 h 301"/>
                <a:gd name="T8" fmla="*/ 2 w 181"/>
                <a:gd name="T9" fmla="*/ 7 h 301"/>
                <a:gd name="T10" fmla="*/ 4 w 181"/>
                <a:gd name="T11" fmla="*/ 7 h 301"/>
                <a:gd name="T12" fmla="*/ 3 w 181"/>
                <a:gd name="T13" fmla="*/ 4 h 301"/>
                <a:gd name="T14" fmla="*/ 4 w 181"/>
                <a:gd name="T15" fmla="*/ 3 h 301"/>
                <a:gd name="T16" fmla="*/ 1 w 181"/>
                <a:gd name="T17" fmla="*/ 0 h 301"/>
                <a:gd name="T18" fmla="*/ 1 w 181"/>
                <a:gd name="T19" fmla="*/ 1 h 301"/>
                <a:gd name="T20" fmla="*/ 1 w 181"/>
                <a:gd name="T21" fmla="*/ 1 h 301"/>
                <a:gd name="T22" fmla="*/ 0 w 181"/>
                <a:gd name="T23" fmla="*/ 2 h 30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1"/>
                <a:gd name="T37" fmla="*/ 0 h 301"/>
                <a:gd name="T38" fmla="*/ 181 w 181"/>
                <a:gd name="T39" fmla="*/ 301 h 30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1" h="301">
                  <a:moveTo>
                    <a:pt x="0" y="100"/>
                  </a:moveTo>
                  <a:lnTo>
                    <a:pt x="30" y="140"/>
                  </a:lnTo>
                  <a:lnTo>
                    <a:pt x="59" y="171"/>
                  </a:lnTo>
                  <a:lnTo>
                    <a:pt x="52" y="255"/>
                  </a:lnTo>
                  <a:lnTo>
                    <a:pt x="75" y="301"/>
                  </a:lnTo>
                  <a:lnTo>
                    <a:pt x="181" y="284"/>
                  </a:lnTo>
                  <a:lnTo>
                    <a:pt x="119" y="190"/>
                  </a:lnTo>
                  <a:lnTo>
                    <a:pt x="163" y="111"/>
                  </a:lnTo>
                  <a:lnTo>
                    <a:pt x="53" y="0"/>
                  </a:lnTo>
                  <a:lnTo>
                    <a:pt x="20" y="32"/>
                  </a:lnTo>
                  <a:lnTo>
                    <a:pt x="34" y="61"/>
                  </a:lnTo>
                  <a:lnTo>
                    <a:pt x="0" y="10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296"/>
            <p:cNvSpPr/>
            <p:nvPr/>
          </p:nvSpPr>
          <p:spPr bwMode="auto">
            <a:xfrm>
              <a:off x="6920086" y="2360709"/>
              <a:ext cx="53384" cy="37511"/>
            </a:xfrm>
            <a:custGeom>
              <a:avLst/>
              <a:gdLst>
                <a:gd name="T0" fmla="*/ 0 w 99"/>
                <a:gd name="T1" fmla="*/ 1 h 82"/>
                <a:gd name="T2" fmla="*/ 2 w 99"/>
                <a:gd name="T3" fmla="*/ 1 h 82"/>
                <a:gd name="T4" fmla="*/ 1 w 99"/>
                <a:gd name="T5" fmla="*/ 0 h 82"/>
                <a:gd name="T6" fmla="*/ 2 w 99"/>
                <a:gd name="T7" fmla="*/ 0 h 82"/>
                <a:gd name="T8" fmla="*/ 2 w 99"/>
                <a:gd name="T9" fmla="*/ 2 h 82"/>
                <a:gd name="T10" fmla="*/ 0 w 99"/>
                <a:gd name="T11" fmla="*/ 1 h 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9"/>
                <a:gd name="T19" fmla="*/ 0 h 82"/>
                <a:gd name="T20" fmla="*/ 99 w 99"/>
                <a:gd name="T21" fmla="*/ 82 h 8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9" h="82">
                  <a:moveTo>
                    <a:pt x="0" y="63"/>
                  </a:moveTo>
                  <a:lnTo>
                    <a:pt x="74" y="60"/>
                  </a:lnTo>
                  <a:lnTo>
                    <a:pt x="37" y="6"/>
                  </a:lnTo>
                  <a:lnTo>
                    <a:pt x="99" y="0"/>
                  </a:lnTo>
                  <a:lnTo>
                    <a:pt x="99" y="82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 297"/>
            <p:cNvSpPr/>
            <p:nvPr/>
          </p:nvSpPr>
          <p:spPr bwMode="auto">
            <a:xfrm>
              <a:off x="6620031" y="2443886"/>
              <a:ext cx="121495" cy="61975"/>
            </a:xfrm>
            <a:custGeom>
              <a:avLst/>
              <a:gdLst>
                <a:gd name="T0" fmla="*/ 0 w 231"/>
                <a:gd name="T1" fmla="*/ 1 h 133"/>
                <a:gd name="T2" fmla="*/ 1 w 231"/>
                <a:gd name="T3" fmla="*/ 0 h 133"/>
                <a:gd name="T4" fmla="*/ 4 w 231"/>
                <a:gd name="T5" fmla="*/ 0 h 133"/>
                <a:gd name="T6" fmla="*/ 5 w 231"/>
                <a:gd name="T7" fmla="*/ 1 h 133"/>
                <a:gd name="T8" fmla="*/ 4 w 231"/>
                <a:gd name="T9" fmla="*/ 1 h 133"/>
                <a:gd name="T10" fmla="*/ 2 w 231"/>
                <a:gd name="T11" fmla="*/ 3 h 133"/>
                <a:gd name="T12" fmla="*/ 1 w 231"/>
                <a:gd name="T13" fmla="*/ 3 h 133"/>
                <a:gd name="T14" fmla="*/ 0 w 231"/>
                <a:gd name="T15" fmla="*/ 1 h 13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1"/>
                <a:gd name="T25" fmla="*/ 0 h 133"/>
                <a:gd name="T26" fmla="*/ 231 w 231"/>
                <a:gd name="T27" fmla="*/ 133 h 13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1" h="133">
                  <a:moveTo>
                    <a:pt x="0" y="68"/>
                  </a:moveTo>
                  <a:lnTo>
                    <a:pt x="40" y="8"/>
                  </a:lnTo>
                  <a:lnTo>
                    <a:pt x="163" y="0"/>
                  </a:lnTo>
                  <a:lnTo>
                    <a:pt x="231" y="42"/>
                  </a:lnTo>
                  <a:lnTo>
                    <a:pt x="176" y="52"/>
                  </a:lnTo>
                  <a:lnTo>
                    <a:pt x="79" y="133"/>
                  </a:lnTo>
                  <a:lnTo>
                    <a:pt x="62" y="112"/>
                  </a:lnTo>
                  <a:lnTo>
                    <a:pt x="0" y="6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 298"/>
            <p:cNvSpPr/>
            <p:nvPr/>
          </p:nvSpPr>
          <p:spPr bwMode="auto">
            <a:xfrm>
              <a:off x="7917818" y="1158720"/>
              <a:ext cx="220900" cy="106010"/>
            </a:xfrm>
            <a:custGeom>
              <a:avLst/>
              <a:gdLst>
                <a:gd name="T0" fmla="*/ 0 w 420"/>
                <a:gd name="T1" fmla="*/ 2 h 223"/>
                <a:gd name="T2" fmla="*/ 1 w 420"/>
                <a:gd name="T3" fmla="*/ 2 h 223"/>
                <a:gd name="T4" fmla="*/ 0 w 420"/>
                <a:gd name="T5" fmla="*/ 1 h 223"/>
                <a:gd name="T6" fmla="*/ 1 w 420"/>
                <a:gd name="T7" fmla="*/ 1 h 223"/>
                <a:gd name="T8" fmla="*/ 1 w 420"/>
                <a:gd name="T9" fmla="*/ 1 h 223"/>
                <a:gd name="T10" fmla="*/ 2 w 420"/>
                <a:gd name="T11" fmla="*/ 1 h 223"/>
                <a:gd name="T12" fmla="*/ 1 w 420"/>
                <a:gd name="T13" fmla="*/ 0 h 223"/>
                <a:gd name="T14" fmla="*/ 3 w 420"/>
                <a:gd name="T15" fmla="*/ 1 h 223"/>
                <a:gd name="T16" fmla="*/ 3 w 420"/>
                <a:gd name="T17" fmla="*/ 2 h 223"/>
                <a:gd name="T18" fmla="*/ 4 w 420"/>
                <a:gd name="T19" fmla="*/ 1 h 223"/>
                <a:gd name="T20" fmla="*/ 5 w 420"/>
                <a:gd name="T21" fmla="*/ 1 h 223"/>
                <a:gd name="T22" fmla="*/ 5 w 420"/>
                <a:gd name="T23" fmla="*/ 1 h 223"/>
                <a:gd name="T24" fmla="*/ 6 w 420"/>
                <a:gd name="T25" fmla="*/ 1 h 223"/>
                <a:gd name="T26" fmla="*/ 5 w 420"/>
                <a:gd name="T27" fmla="*/ 1 h 223"/>
                <a:gd name="T28" fmla="*/ 7 w 420"/>
                <a:gd name="T29" fmla="*/ 1 h 223"/>
                <a:gd name="T30" fmla="*/ 7 w 420"/>
                <a:gd name="T31" fmla="*/ 0 h 223"/>
                <a:gd name="T32" fmla="*/ 8 w 420"/>
                <a:gd name="T33" fmla="*/ 1 h 223"/>
                <a:gd name="T34" fmla="*/ 9 w 420"/>
                <a:gd name="T35" fmla="*/ 0 h 223"/>
                <a:gd name="T36" fmla="*/ 8 w 420"/>
                <a:gd name="T37" fmla="*/ 1 h 223"/>
                <a:gd name="T38" fmla="*/ 10 w 420"/>
                <a:gd name="T39" fmla="*/ 3 h 223"/>
                <a:gd name="T40" fmla="*/ 9 w 420"/>
                <a:gd name="T41" fmla="*/ 4 h 223"/>
                <a:gd name="T42" fmla="*/ 5 w 420"/>
                <a:gd name="T43" fmla="*/ 6 h 223"/>
                <a:gd name="T44" fmla="*/ 2 w 420"/>
                <a:gd name="T45" fmla="*/ 5 h 223"/>
                <a:gd name="T46" fmla="*/ 3 w 420"/>
                <a:gd name="T47" fmla="*/ 3 h 223"/>
                <a:gd name="T48" fmla="*/ 1 w 420"/>
                <a:gd name="T49" fmla="*/ 3 h 223"/>
                <a:gd name="T50" fmla="*/ 3 w 420"/>
                <a:gd name="T51" fmla="*/ 3 h 223"/>
                <a:gd name="T52" fmla="*/ 2 w 420"/>
                <a:gd name="T53" fmla="*/ 2 h 223"/>
                <a:gd name="T54" fmla="*/ 3 w 420"/>
                <a:gd name="T55" fmla="*/ 2 h 223"/>
                <a:gd name="T56" fmla="*/ 0 w 420"/>
                <a:gd name="T57" fmla="*/ 2 h 22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20"/>
                <a:gd name="T88" fmla="*/ 0 h 223"/>
                <a:gd name="T89" fmla="*/ 420 w 420"/>
                <a:gd name="T90" fmla="*/ 223 h 22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20" h="223">
                  <a:moveTo>
                    <a:pt x="0" y="79"/>
                  </a:moveTo>
                  <a:lnTo>
                    <a:pt x="29" y="69"/>
                  </a:lnTo>
                  <a:lnTo>
                    <a:pt x="12" y="50"/>
                  </a:lnTo>
                  <a:lnTo>
                    <a:pt x="47" y="62"/>
                  </a:lnTo>
                  <a:lnTo>
                    <a:pt x="31" y="24"/>
                  </a:lnTo>
                  <a:lnTo>
                    <a:pt x="73" y="46"/>
                  </a:lnTo>
                  <a:lnTo>
                    <a:pt x="52" y="2"/>
                  </a:lnTo>
                  <a:lnTo>
                    <a:pt x="116" y="36"/>
                  </a:lnTo>
                  <a:lnTo>
                    <a:pt x="124" y="94"/>
                  </a:lnTo>
                  <a:lnTo>
                    <a:pt x="159" y="31"/>
                  </a:lnTo>
                  <a:lnTo>
                    <a:pt x="193" y="54"/>
                  </a:lnTo>
                  <a:lnTo>
                    <a:pt x="220" y="23"/>
                  </a:lnTo>
                  <a:lnTo>
                    <a:pt x="245" y="63"/>
                  </a:lnTo>
                  <a:lnTo>
                    <a:pt x="238" y="24"/>
                  </a:lnTo>
                  <a:lnTo>
                    <a:pt x="305" y="24"/>
                  </a:lnTo>
                  <a:lnTo>
                    <a:pt x="316" y="0"/>
                  </a:lnTo>
                  <a:lnTo>
                    <a:pt x="346" y="23"/>
                  </a:lnTo>
                  <a:lnTo>
                    <a:pt x="383" y="14"/>
                  </a:lnTo>
                  <a:lnTo>
                    <a:pt x="356" y="31"/>
                  </a:lnTo>
                  <a:lnTo>
                    <a:pt x="420" y="102"/>
                  </a:lnTo>
                  <a:lnTo>
                    <a:pt x="364" y="165"/>
                  </a:lnTo>
                  <a:lnTo>
                    <a:pt x="209" y="223"/>
                  </a:lnTo>
                  <a:lnTo>
                    <a:pt x="70" y="196"/>
                  </a:lnTo>
                  <a:lnTo>
                    <a:pt x="107" y="139"/>
                  </a:lnTo>
                  <a:lnTo>
                    <a:pt x="23" y="119"/>
                  </a:lnTo>
                  <a:lnTo>
                    <a:pt x="104" y="113"/>
                  </a:lnTo>
                  <a:lnTo>
                    <a:pt x="73" y="97"/>
                  </a:lnTo>
                  <a:lnTo>
                    <a:pt x="105" y="79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299"/>
            <p:cNvSpPr/>
            <p:nvPr/>
          </p:nvSpPr>
          <p:spPr bwMode="auto">
            <a:xfrm>
              <a:off x="6065940" y="2080190"/>
              <a:ext cx="603793" cy="394683"/>
            </a:xfrm>
            <a:custGeom>
              <a:avLst/>
              <a:gdLst>
                <a:gd name="T0" fmla="*/ 0 w 1151"/>
                <a:gd name="T1" fmla="*/ 0 h 847"/>
                <a:gd name="T2" fmla="*/ 1 w 1151"/>
                <a:gd name="T3" fmla="*/ 3 h 847"/>
                <a:gd name="T4" fmla="*/ 3 w 1151"/>
                <a:gd name="T5" fmla="*/ 5 h 847"/>
                <a:gd name="T6" fmla="*/ 3 w 1151"/>
                <a:gd name="T7" fmla="*/ 5 h 847"/>
                <a:gd name="T8" fmla="*/ 2 w 1151"/>
                <a:gd name="T9" fmla="*/ 6 h 847"/>
                <a:gd name="T10" fmla="*/ 3 w 1151"/>
                <a:gd name="T11" fmla="*/ 7 h 847"/>
                <a:gd name="T12" fmla="*/ 4 w 1151"/>
                <a:gd name="T13" fmla="*/ 8 h 847"/>
                <a:gd name="T14" fmla="*/ 4 w 1151"/>
                <a:gd name="T15" fmla="*/ 9 h 847"/>
                <a:gd name="T16" fmla="*/ 6 w 1151"/>
                <a:gd name="T17" fmla="*/ 11 h 847"/>
                <a:gd name="T18" fmla="*/ 7 w 1151"/>
                <a:gd name="T19" fmla="*/ 10 h 847"/>
                <a:gd name="T20" fmla="*/ 2 w 1151"/>
                <a:gd name="T21" fmla="*/ 3 h 847"/>
                <a:gd name="T22" fmla="*/ 2 w 1151"/>
                <a:gd name="T23" fmla="*/ 1 h 847"/>
                <a:gd name="T24" fmla="*/ 3 w 1151"/>
                <a:gd name="T25" fmla="*/ 1 h 847"/>
                <a:gd name="T26" fmla="*/ 5 w 1151"/>
                <a:gd name="T27" fmla="*/ 5 h 847"/>
                <a:gd name="T28" fmla="*/ 7 w 1151"/>
                <a:gd name="T29" fmla="*/ 7 h 847"/>
                <a:gd name="T30" fmla="*/ 7 w 1151"/>
                <a:gd name="T31" fmla="*/ 8 h 847"/>
                <a:gd name="T32" fmla="*/ 10 w 1151"/>
                <a:gd name="T33" fmla="*/ 11 h 847"/>
                <a:gd name="T34" fmla="*/ 11 w 1151"/>
                <a:gd name="T35" fmla="*/ 13 h 847"/>
                <a:gd name="T36" fmla="*/ 10 w 1151"/>
                <a:gd name="T37" fmla="*/ 14 h 847"/>
                <a:gd name="T38" fmla="*/ 11 w 1151"/>
                <a:gd name="T39" fmla="*/ 15 h 847"/>
                <a:gd name="T40" fmla="*/ 17 w 1151"/>
                <a:gd name="T41" fmla="*/ 18 h 847"/>
                <a:gd name="T42" fmla="*/ 20 w 1151"/>
                <a:gd name="T43" fmla="*/ 18 h 847"/>
                <a:gd name="T44" fmla="*/ 22 w 1151"/>
                <a:gd name="T45" fmla="*/ 20 h 847"/>
                <a:gd name="T46" fmla="*/ 23 w 1151"/>
                <a:gd name="T47" fmla="*/ 18 h 847"/>
                <a:gd name="T48" fmla="*/ 23 w 1151"/>
                <a:gd name="T49" fmla="*/ 18 h 847"/>
                <a:gd name="T50" fmla="*/ 23 w 1151"/>
                <a:gd name="T51" fmla="*/ 17 h 847"/>
                <a:gd name="T52" fmla="*/ 25 w 1151"/>
                <a:gd name="T53" fmla="*/ 16 h 847"/>
                <a:gd name="T54" fmla="*/ 25 w 1151"/>
                <a:gd name="T55" fmla="*/ 16 h 847"/>
                <a:gd name="T56" fmla="*/ 25 w 1151"/>
                <a:gd name="T57" fmla="*/ 15 h 847"/>
                <a:gd name="T58" fmla="*/ 26 w 1151"/>
                <a:gd name="T59" fmla="*/ 16 h 847"/>
                <a:gd name="T60" fmla="*/ 27 w 1151"/>
                <a:gd name="T61" fmla="*/ 13 h 847"/>
                <a:gd name="T62" fmla="*/ 25 w 1151"/>
                <a:gd name="T63" fmla="*/ 12 h 847"/>
                <a:gd name="T64" fmla="*/ 24 w 1151"/>
                <a:gd name="T65" fmla="*/ 13 h 847"/>
                <a:gd name="T66" fmla="*/ 23 w 1151"/>
                <a:gd name="T67" fmla="*/ 16 h 847"/>
                <a:gd name="T68" fmla="*/ 20 w 1151"/>
                <a:gd name="T69" fmla="*/ 16 h 847"/>
                <a:gd name="T70" fmla="*/ 19 w 1151"/>
                <a:gd name="T71" fmla="*/ 15 h 847"/>
                <a:gd name="T72" fmla="*/ 17 w 1151"/>
                <a:gd name="T73" fmla="*/ 12 h 847"/>
                <a:gd name="T74" fmla="*/ 17 w 1151"/>
                <a:gd name="T75" fmla="*/ 9 h 847"/>
                <a:gd name="T76" fmla="*/ 18 w 1151"/>
                <a:gd name="T77" fmla="*/ 8 h 847"/>
                <a:gd name="T78" fmla="*/ 16 w 1151"/>
                <a:gd name="T79" fmla="*/ 7 h 847"/>
                <a:gd name="T80" fmla="*/ 14 w 1151"/>
                <a:gd name="T81" fmla="*/ 3 h 847"/>
                <a:gd name="T82" fmla="*/ 12 w 1151"/>
                <a:gd name="T83" fmla="*/ 4 h 847"/>
                <a:gd name="T84" fmla="*/ 9 w 1151"/>
                <a:gd name="T85" fmla="*/ 1 h 847"/>
                <a:gd name="T86" fmla="*/ 5 w 1151"/>
                <a:gd name="T87" fmla="*/ 2 h 847"/>
                <a:gd name="T88" fmla="*/ 2 w 1151"/>
                <a:gd name="T89" fmla="*/ 0 h 847"/>
                <a:gd name="T90" fmla="*/ 0 w 1151"/>
                <a:gd name="T91" fmla="*/ 0 h 84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51"/>
                <a:gd name="T139" fmla="*/ 0 h 847"/>
                <a:gd name="T140" fmla="*/ 1151 w 1151"/>
                <a:gd name="T141" fmla="*/ 847 h 84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51" h="847">
                  <a:moveTo>
                    <a:pt x="0" y="9"/>
                  </a:moveTo>
                  <a:lnTo>
                    <a:pt x="55" y="141"/>
                  </a:lnTo>
                  <a:lnTo>
                    <a:pt x="118" y="202"/>
                  </a:lnTo>
                  <a:lnTo>
                    <a:pt x="112" y="238"/>
                  </a:lnTo>
                  <a:lnTo>
                    <a:pt x="80" y="246"/>
                  </a:lnTo>
                  <a:lnTo>
                    <a:pt x="152" y="275"/>
                  </a:lnTo>
                  <a:lnTo>
                    <a:pt x="191" y="334"/>
                  </a:lnTo>
                  <a:lnTo>
                    <a:pt x="190" y="384"/>
                  </a:lnTo>
                  <a:lnTo>
                    <a:pt x="272" y="468"/>
                  </a:lnTo>
                  <a:lnTo>
                    <a:pt x="289" y="438"/>
                  </a:lnTo>
                  <a:lnTo>
                    <a:pt x="97" y="120"/>
                  </a:lnTo>
                  <a:lnTo>
                    <a:pt x="85" y="35"/>
                  </a:lnTo>
                  <a:lnTo>
                    <a:pt x="128" y="58"/>
                  </a:lnTo>
                  <a:lnTo>
                    <a:pt x="196" y="196"/>
                  </a:lnTo>
                  <a:lnTo>
                    <a:pt x="299" y="300"/>
                  </a:lnTo>
                  <a:lnTo>
                    <a:pt x="297" y="339"/>
                  </a:lnTo>
                  <a:lnTo>
                    <a:pt x="439" y="483"/>
                  </a:lnTo>
                  <a:lnTo>
                    <a:pt x="456" y="542"/>
                  </a:lnTo>
                  <a:lnTo>
                    <a:pt x="439" y="583"/>
                  </a:lnTo>
                  <a:lnTo>
                    <a:pt x="473" y="638"/>
                  </a:lnTo>
                  <a:lnTo>
                    <a:pt x="746" y="785"/>
                  </a:lnTo>
                  <a:lnTo>
                    <a:pt x="863" y="775"/>
                  </a:lnTo>
                  <a:lnTo>
                    <a:pt x="941" y="847"/>
                  </a:lnTo>
                  <a:lnTo>
                    <a:pt x="976" y="776"/>
                  </a:lnTo>
                  <a:lnTo>
                    <a:pt x="1015" y="775"/>
                  </a:lnTo>
                  <a:lnTo>
                    <a:pt x="974" y="717"/>
                  </a:lnTo>
                  <a:lnTo>
                    <a:pt x="1064" y="693"/>
                  </a:lnTo>
                  <a:lnTo>
                    <a:pt x="1095" y="668"/>
                  </a:lnTo>
                  <a:lnTo>
                    <a:pt x="1103" y="653"/>
                  </a:lnTo>
                  <a:lnTo>
                    <a:pt x="1112" y="684"/>
                  </a:lnTo>
                  <a:lnTo>
                    <a:pt x="1151" y="544"/>
                  </a:lnTo>
                  <a:lnTo>
                    <a:pt x="1101" y="522"/>
                  </a:lnTo>
                  <a:lnTo>
                    <a:pt x="1016" y="544"/>
                  </a:lnTo>
                  <a:lnTo>
                    <a:pt x="971" y="668"/>
                  </a:lnTo>
                  <a:lnTo>
                    <a:pt x="857" y="678"/>
                  </a:lnTo>
                  <a:lnTo>
                    <a:pt x="814" y="649"/>
                  </a:lnTo>
                  <a:lnTo>
                    <a:pt x="738" y="498"/>
                  </a:lnTo>
                  <a:lnTo>
                    <a:pt x="737" y="384"/>
                  </a:lnTo>
                  <a:lnTo>
                    <a:pt x="762" y="327"/>
                  </a:lnTo>
                  <a:lnTo>
                    <a:pt x="687" y="300"/>
                  </a:lnTo>
                  <a:lnTo>
                    <a:pt x="588" y="139"/>
                  </a:lnTo>
                  <a:lnTo>
                    <a:pt x="509" y="174"/>
                  </a:lnTo>
                  <a:lnTo>
                    <a:pt x="407" y="43"/>
                  </a:lnTo>
                  <a:lnTo>
                    <a:pt x="233" y="70"/>
                  </a:lnTo>
                  <a:lnTo>
                    <a:pt x="87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300"/>
            <p:cNvSpPr/>
            <p:nvPr/>
          </p:nvSpPr>
          <p:spPr bwMode="auto">
            <a:xfrm>
              <a:off x="6660529" y="2463457"/>
              <a:ext cx="80997" cy="86439"/>
            </a:xfrm>
            <a:custGeom>
              <a:avLst/>
              <a:gdLst>
                <a:gd name="T0" fmla="*/ 0 w 152"/>
                <a:gd name="T1" fmla="*/ 2 h 184"/>
                <a:gd name="T2" fmla="*/ 1 w 152"/>
                <a:gd name="T3" fmla="*/ 4 h 184"/>
                <a:gd name="T4" fmla="*/ 3 w 152"/>
                <a:gd name="T5" fmla="*/ 4 h 184"/>
                <a:gd name="T6" fmla="*/ 4 w 152"/>
                <a:gd name="T7" fmla="*/ 0 h 184"/>
                <a:gd name="T8" fmla="*/ 2 w 152"/>
                <a:gd name="T9" fmla="*/ 0 h 184"/>
                <a:gd name="T10" fmla="*/ 0 w 152"/>
                <a:gd name="T11" fmla="*/ 2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2"/>
                <a:gd name="T19" fmla="*/ 0 h 184"/>
                <a:gd name="T20" fmla="*/ 152 w 152"/>
                <a:gd name="T21" fmla="*/ 184 h 1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2" h="184">
                  <a:moveTo>
                    <a:pt x="0" y="91"/>
                  </a:moveTo>
                  <a:lnTo>
                    <a:pt x="61" y="180"/>
                  </a:lnTo>
                  <a:lnTo>
                    <a:pt x="140" y="184"/>
                  </a:lnTo>
                  <a:lnTo>
                    <a:pt x="152" y="0"/>
                  </a:lnTo>
                  <a:lnTo>
                    <a:pt x="97" y="10"/>
                  </a:lnTo>
                  <a:lnTo>
                    <a:pt x="0" y="9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301"/>
            <p:cNvSpPr/>
            <p:nvPr/>
          </p:nvSpPr>
          <p:spPr bwMode="auto">
            <a:xfrm>
              <a:off x="6745207" y="2574359"/>
              <a:ext cx="114132" cy="52189"/>
            </a:xfrm>
            <a:custGeom>
              <a:avLst/>
              <a:gdLst>
                <a:gd name="T0" fmla="*/ 0 w 215"/>
                <a:gd name="T1" fmla="*/ 1 h 111"/>
                <a:gd name="T2" fmla="*/ 0 w 215"/>
                <a:gd name="T3" fmla="*/ 0 h 111"/>
                <a:gd name="T4" fmla="*/ 1 w 215"/>
                <a:gd name="T5" fmla="*/ 1 h 111"/>
                <a:gd name="T6" fmla="*/ 3 w 215"/>
                <a:gd name="T7" fmla="*/ 0 h 111"/>
                <a:gd name="T8" fmla="*/ 5 w 215"/>
                <a:gd name="T9" fmla="*/ 1 h 111"/>
                <a:gd name="T10" fmla="*/ 5 w 215"/>
                <a:gd name="T11" fmla="*/ 3 h 111"/>
                <a:gd name="T12" fmla="*/ 5 w 215"/>
                <a:gd name="T13" fmla="*/ 1 h 111"/>
                <a:gd name="T14" fmla="*/ 3 w 215"/>
                <a:gd name="T15" fmla="*/ 1 h 111"/>
                <a:gd name="T16" fmla="*/ 3 w 215"/>
                <a:gd name="T17" fmla="*/ 1 h 111"/>
                <a:gd name="T18" fmla="*/ 3 w 215"/>
                <a:gd name="T19" fmla="*/ 2 h 111"/>
                <a:gd name="T20" fmla="*/ 2 w 215"/>
                <a:gd name="T21" fmla="*/ 3 h 111"/>
                <a:gd name="T22" fmla="*/ 0 w 215"/>
                <a:gd name="T23" fmla="*/ 1 h 11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5"/>
                <a:gd name="T37" fmla="*/ 0 h 111"/>
                <a:gd name="T38" fmla="*/ 215 w 215"/>
                <a:gd name="T39" fmla="*/ 111 h 11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5" h="111">
                  <a:moveTo>
                    <a:pt x="0" y="60"/>
                  </a:moveTo>
                  <a:lnTo>
                    <a:pt x="18" y="0"/>
                  </a:lnTo>
                  <a:lnTo>
                    <a:pt x="65" y="37"/>
                  </a:lnTo>
                  <a:lnTo>
                    <a:pt x="146" y="2"/>
                  </a:lnTo>
                  <a:lnTo>
                    <a:pt x="215" y="45"/>
                  </a:lnTo>
                  <a:lnTo>
                    <a:pt x="200" y="108"/>
                  </a:lnTo>
                  <a:lnTo>
                    <a:pt x="193" y="54"/>
                  </a:lnTo>
                  <a:lnTo>
                    <a:pt x="146" y="35"/>
                  </a:lnTo>
                  <a:lnTo>
                    <a:pt x="103" y="66"/>
                  </a:lnTo>
                  <a:lnTo>
                    <a:pt x="115" y="98"/>
                  </a:lnTo>
                  <a:lnTo>
                    <a:pt x="96" y="111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302"/>
            <p:cNvSpPr/>
            <p:nvPr/>
          </p:nvSpPr>
          <p:spPr bwMode="auto">
            <a:xfrm>
              <a:off x="7157554" y="3171276"/>
              <a:ext cx="163834" cy="174509"/>
            </a:xfrm>
            <a:custGeom>
              <a:avLst/>
              <a:gdLst>
                <a:gd name="T0" fmla="*/ 0 w 311"/>
                <a:gd name="T1" fmla="*/ 3 h 377"/>
                <a:gd name="T2" fmla="*/ 1 w 311"/>
                <a:gd name="T3" fmla="*/ 1 h 377"/>
                <a:gd name="T4" fmla="*/ 3 w 311"/>
                <a:gd name="T5" fmla="*/ 0 h 377"/>
                <a:gd name="T6" fmla="*/ 4 w 311"/>
                <a:gd name="T7" fmla="*/ 1 h 377"/>
                <a:gd name="T8" fmla="*/ 4 w 311"/>
                <a:gd name="T9" fmla="*/ 3 h 377"/>
                <a:gd name="T10" fmla="*/ 6 w 311"/>
                <a:gd name="T11" fmla="*/ 3 h 377"/>
                <a:gd name="T12" fmla="*/ 6 w 311"/>
                <a:gd name="T13" fmla="*/ 5 h 377"/>
                <a:gd name="T14" fmla="*/ 7 w 311"/>
                <a:gd name="T15" fmla="*/ 5 h 377"/>
                <a:gd name="T16" fmla="*/ 7 w 311"/>
                <a:gd name="T17" fmla="*/ 7 h 377"/>
                <a:gd name="T18" fmla="*/ 6 w 311"/>
                <a:gd name="T19" fmla="*/ 9 h 377"/>
                <a:gd name="T20" fmla="*/ 4 w 311"/>
                <a:gd name="T21" fmla="*/ 9 h 377"/>
                <a:gd name="T22" fmla="*/ 4 w 311"/>
                <a:gd name="T23" fmla="*/ 7 h 377"/>
                <a:gd name="T24" fmla="*/ 0 w 311"/>
                <a:gd name="T25" fmla="*/ 3 h 3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1"/>
                <a:gd name="T40" fmla="*/ 0 h 377"/>
                <a:gd name="T41" fmla="*/ 311 w 311"/>
                <a:gd name="T42" fmla="*/ 377 h 3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1" h="377">
                  <a:moveTo>
                    <a:pt x="0" y="141"/>
                  </a:moveTo>
                  <a:lnTo>
                    <a:pt x="21" y="23"/>
                  </a:lnTo>
                  <a:lnTo>
                    <a:pt x="134" y="0"/>
                  </a:lnTo>
                  <a:lnTo>
                    <a:pt x="169" y="39"/>
                  </a:lnTo>
                  <a:lnTo>
                    <a:pt x="177" y="130"/>
                  </a:lnTo>
                  <a:lnTo>
                    <a:pt x="260" y="143"/>
                  </a:lnTo>
                  <a:lnTo>
                    <a:pt x="270" y="205"/>
                  </a:lnTo>
                  <a:lnTo>
                    <a:pt x="311" y="218"/>
                  </a:lnTo>
                  <a:lnTo>
                    <a:pt x="305" y="295"/>
                  </a:lnTo>
                  <a:lnTo>
                    <a:pt x="263" y="377"/>
                  </a:lnTo>
                  <a:lnTo>
                    <a:pt x="159" y="371"/>
                  </a:lnTo>
                  <a:lnTo>
                    <a:pt x="180" y="281"/>
                  </a:lnTo>
                  <a:lnTo>
                    <a:pt x="0" y="14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303"/>
            <p:cNvSpPr/>
            <p:nvPr/>
          </p:nvSpPr>
          <p:spPr bwMode="auto">
            <a:xfrm>
              <a:off x="6782024" y="2774963"/>
              <a:ext cx="248512" cy="373481"/>
            </a:xfrm>
            <a:custGeom>
              <a:avLst/>
              <a:gdLst>
                <a:gd name="T0" fmla="*/ 0 w 476"/>
                <a:gd name="T1" fmla="*/ 4 h 803"/>
                <a:gd name="T2" fmla="*/ 0 w 476"/>
                <a:gd name="T3" fmla="*/ 6 h 803"/>
                <a:gd name="T4" fmla="*/ 2 w 476"/>
                <a:gd name="T5" fmla="*/ 9 h 803"/>
                <a:gd name="T6" fmla="*/ 4 w 476"/>
                <a:gd name="T7" fmla="*/ 15 h 803"/>
                <a:gd name="T8" fmla="*/ 9 w 476"/>
                <a:gd name="T9" fmla="*/ 19 h 803"/>
                <a:gd name="T10" fmla="*/ 10 w 476"/>
                <a:gd name="T11" fmla="*/ 18 h 803"/>
                <a:gd name="T12" fmla="*/ 11 w 476"/>
                <a:gd name="T13" fmla="*/ 17 h 803"/>
                <a:gd name="T14" fmla="*/ 10 w 476"/>
                <a:gd name="T15" fmla="*/ 16 h 803"/>
                <a:gd name="T16" fmla="*/ 10 w 476"/>
                <a:gd name="T17" fmla="*/ 16 h 803"/>
                <a:gd name="T18" fmla="*/ 11 w 476"/>
                <a:gd name="T19" fmla="*/ 13 h 803"/>
                <a:gd name="T20" fmla="*/ 10 w 476"/>
                <a:gd name="T21" fmla="*/ 11 h 803"/>
                <a:gd name="T22" fmla="*/ 9 w 476"/>
                <a:gd name="T23" fmla="*/ 11 h 803"/>
                <a:gd name="T24" fmla="*/ 9 w 476"/>
                <a:gd name="T25" fmla="*/ 9 h 803"/>
                <a:gd name="T26" fmla="*/ 9 w 476"/>
                <a:gd name="T27" fmla="*/ 10 h 803"/>
                <a:gd name="T28" fmla="*/ 7 w 476"/>
                <a:gd name="T29" fmla="*/ 9 h 803"/>
                <a:gd name="T30" fmla="*/ 7 w 476"/>
                <a:gd name="T31" fmla="*/ 8 h 803"/>
                <a:gd name="T32" fmla="*/ 8 w 476"/>
                <a:gd name="T33" fmla="*/ 5 h 803"/>
                <a:gd name="T34" fmla="*/ 10 w 476"/>
                <a:gd name="T35" fmla="*/ 4 h 803"/>
                <a:gd name="T36" fmla="*/ 9 w 476"/>
                <a:gd name="T37" fmla="*/ 4 h 803"/>
                <a:gd name="T38" fmla="*/ 10 w 476"/>
                <a:gd name="T39" fmla="*/ 3 h 803"/>
                <a:gd name="T40" fmla="*/ 7 w 476"/>
                <a:gd name="T41" fmla="*/ 2 h 803"/>
                <a:gd name="T42" fmla="*/ 5 w 476"/>
                <a:gd name="T43" fmla="*/ 0 h 803"/>
                <a:gd name="T44" fmla="*/ 5 w 476"/>
                <a:gd name="T45" fmla="*/ 2 h 803"/>
                <a:gd name="T46" fmla="*/ 3 w 476"/>
                <a:gd name="T47" fmla="*/ 3 h 803"/>
                <a:gd name="T48" fmla="*/ 2 w 476"/>
                <a:gd name="T49" fmla="*/ 5 h 803"/>
                <a:gd name="T50" fmla="*/ 1 w 476"/>
                <a:gd name="T51" fmla="*/ 5 h 803"/>
                <a:gd name="T52" fmla="*/ 1 w 476"/>
                <a:gd name="T53" fmla="*/ 3 h 803"/>
                <a:gd name="T54" fmla="*/ 0 w 476"/>
                <a:gd name="T55" fmla="*/ 4 h 80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76"/>
                <a:gd name="T85" fmla="*/ 0 h 803"/>
                <a:gd name="T86" fmla="*/ 476 w 476"/>
                <a:gd name="T87" fmla="*/ 803 h 80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76" h="803">
                  <a:moveTo>
                    <a:pt x="0" y="188"/>
                  </a:moveTo>
                  <a:lnTo>
                    <a:pt x="8" y="254"/>
                  </a:lnTo>
                  <a:lnTo>
                    <a:pt x="93" y="364"/>
                  </a:lnTo>
                  <a:lnTo>
                    <a:pt x="188" y="627"/>
                  </a:lnTo>
                  <a:lnTo>
                    <a:pt x="408" y="803"/>
                  </a:lnTo>
                  <a:lnTo>
                    <a:pt x="446" y="771"/>
                  </a:lnTo>
                  <a:lnTo>
                    <a:pt x="468" y="714"/>
                  </a:lnTo>
                  <a:lnTo>
                    <a:pt x="435" y="696"/>
                  </a:lnTo>
                  <a:lnTo>
                    <a:pt x="455" y="681"/>
                  </a:lnTo>
                  <a:lnTo>
                    <a:pt x="476" y="542"/>
                  </a:lnTo>
                  <a:lnTo>
                    <a:pt x="444" y="480"/>
                  </a:lnTo>
                  <a:lnTo>
                    <a:pt x="412" y="480"/>
                  </a:lnTo>
                  <a:lnTo>
                    <a:pt x="412" y="405"/>
                  </a:lnTo>
                  <a:lnTo>
                    <a:pt x="369" y="438"/>
                  </a:lnTo>
                  <a:lnTo>
                    <a:pt x="318" y="410"/>
                  </a:lnTo>
                  <a:lnTo>
                    <a:pt x="287" y="327"/>
                  </a:lnTo>
                  <a:lnTo>
                    <a:pt x="338" y="226"/>
                  </a:lnTo>
                  <a:lnTo>
                    <a:pt x="435" y="178"/>
                  </a:lnTo>
                  <a:lnTo>
                    <a:pt x="407" y="161"/>
                  </a:lnTo>
                  <a:lnTo>
                    <a:pt x="423" y="111"/>
                  </a:lnTo>
                  <a:lnTo>
                    <a:pt x="313" y="101"/>
                  </a:lnTo>
                  <a:lnTo>
                    <a:pt x="231" y="0"/>
                  </a:lnTo>
                  <a:lnTo>
                    <a:pt x="213" y="75"/>
                  </a:lnTo>
                  <a:lnTo>
                    <a:pt x="126" y="132"/>
                  </a:lnTo>
                  <a:lnTo>
                    <a:pt x="81" y="211"/>
                  </a:lnTo>
                  <a:lnTo>
                    <a:pt x="31" y="199"/>
                  </a:lnTo>
                  <a:lnTo>
                    <a:pt x="37" y="151"/>
                  </a:lnTo>
                  <a:lnTo>
                    <a:pt x="0" y="18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Freeform 304"/>
            <p:cNvSpPr/>
            <p:nvPr/>
          </p:nvSpPr>
          <p:spPr bwMode="auto">
            <a:xfrm>
              <a:off x="7245914" y="2654274"/>
              <a:ext cx="84678" cy="79915"/>
            </a:xfrm>
            <a:custGeom>
              <a:avLst/>
              <a:gdLst>
                <a:gd name="T0" fmla="*/ 0 w 159"/>
                <a:gd name="T1" fmla="*/ 2 h 173"/>
                <a:gd name="T2" fmla="*/ 1 w 159"/>
                <a:gd name="T3" fmla="*/ 0 h 173"/>
                <a:gd name="T4" fmla="*/ 4 w 159"/>
                <a:gd name="T5" fmla="*/ 0 h 173"/>
                <a:gd name="T6" fmla="*/ 3 w 159"/>
                <a:gd name="T7" fmla="*/ 4 h 173"/>
                <a:gd name="T8" fmla="*/ 1 w 159"/>
                <a:gd name="T9" fmla="*/ 4 h 173"/>
                <a:gd name="T10" fmla="*/ 0 w 159"/>
                <a:gd name="T11" fmla="*/ 2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9"/>
                <a:gd name="T19" fmla="*/ 0 h 173"/>
                <a:gd name="T20" fmla="*/ 159 w 159"/>
                <a:gd name="T21" fmla="*/ 173 h 1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9" h="173">
                  <a:moveTo>
                    <a:pt x="0" y="79"/>
                  </a:moveTo>
                  <a:lnTo>
                    <a:pt x="44" y="0"/>
                  </a:lnTo>
                  <a:lnTo>
                    <a:pt x="159" y="12"/>
                  </a:lnTo>
                  <a:lnTo>
                    <a:pt x="146" y="161"/>
                  </a:lnTo>
                  <a:lnTo>
                    <a:pt x="62" y="173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 305"/>
            <p:cNvSpPr/>
            <p:nvPr/>
          </p:nvSpPr>
          <p:spPr bwMode="auto">
            <a:xfrm>
              <a:off x="7168599" y="2553157"/>
              <a:ext cx="20249" cy="14678"/>
            </a:xfrm>
            <a:custGeom>
              <a:avLst/>
              <a:gdLst>
                <a:gd name="T0" fmla="*/ 0 w 39"/>
                <a:gd name="T1" fmla="*/ 1 h 32"/>
                <a:gd name="T2" fmla="*/ 1 w 39"/>
                <a:gd name="T3" fmla="*/ 1 h 32"/>
                <a:gd name="T4" fmla="*/ 1 w 39"/>
                <a:gd name="T5" fmla="*/ 0 h 32"/>
                <a:gd name="T6" fmla="*/ 0 w 39"/>
                <a:gd name="T7" fmla="*/ 1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32"/>
                <a:gd name="T14" fmla="*/ 39 w 39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32">
                  <a:moveTo>
                    <a:pt x="0" y="32"/>
                  </a:moveTo>
                  <a:lnTo>
                    <a:pt x="36" y="26"/>
                  </a:lnTo>
                  <a:lnTo>
                    <a:pt x="39" y="0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306"/>
            <p:cNvSpPr/>
            <p:nvPr/>
          </p:nvSpPr>
          <p:spPr bwMode="auto">
            <a:xfrm>
              <a:off x="5044278" y="985842"/>
              <a:ext cx="596430" cy="534942"/>
            </a:xfrm>
            <a:custGeom>
              <a:avLst/>
              <a:gdLst>
                <a:gd name="T0" fmla="*/ 2 w 1139"/>
                <a:gd name="T1" fmla="*/ 11 h 1152"/>
                <a:gd name="T2" fmla="*/ 2 w 1139"/>
                <a:gd name="T3" fmla="*/ 12 h 1152"/>
                <a:gd name="T4" fmla="*/ 5 w 1139"/>
                <a:gd name="T5" fmla="*/ 13 h 1152"/>
                <a:gd name="T6" fmla="*/ 6 w 1139"/>
                <a:gd name="T7" fmla="*/ 12 h 1152"/>
                <a:gd name="T8" fmla="*/ 3 w 1139"/>
                <a:gd name="T9" fmla="*/ 15 h 1152"/>
                <a:gd name="T10" fmla="*/ 3 w 1139"/>
                <a:gd name="T11" fmla="*/ 17 h 1152"/>
                <a:gd name="T12" fmla="*/ 3 w 1139"/>
                <a:gd name="T13" fmla="*/ 18 h 1152"/>
                <a:gd name="T14" fmla="*/ 3 w 1139"/>
                <a:gd name="T15" fmla="*/ 19 h 1152"/>
                <a:gd name="T16" fmla="*/ 4 w 1139"/>
                <a:gd name="T17" fmla="*/ 20 h 1152"/>
                <a:gd name="T18" fmla="*/ 5 w 1139"/>
                <a:gd name="T19" fmla="*/ 19 h 1152"/>
                <a:gd name="T20" fmla="*/ 5 w 1139"/>
                <a:gd name="T21" fmla="*/ 21 h 1152"/>
                <a:gd name="T22" fmla="*/ 8 w 1139"/>
                <a:gd name="T23" fmla="*/ 21 h 1152"/>
                <a:gd name="T24" fmla="*/ 9 w 1139"/>
                <a:gd name="T25" fmla="*/ 21 h 1152"/>
                <a:gd name="T26" fmla="*/ 8 w 1139"/>
                <a:gd name="T27" fmla="*/ 24 h 1152"/>
                <a:gd name="T28" fmla="*/ 7 w 1139"/>
                <a:gd name="T29" fmla="*/ 25 h 1152"/>
                <a:gd name="T30" fmla="*/ 4 w 1139"/>
                <a:gd name="T31" fmla="*/ 26 h 1152"/>
                <a:gd name="T32" fmla="*/ 7 w 1139"/>
                <a:gd name="T33" fmla="*/ 26 h 1152"/>
                <a:gd name="T34" fmla="*/ 8 w 1139"/>
                <a:gd name="T35" fmla="*/ 24 h 1152"/>
                <a:gd name="T36" fmla="*/ 12 w 1139"/>
                <a:gd name="T37" fmla="*/ 22 h 1152"/>
                <a:gd name="T38" fmla="*/ 12 w 1139"/>
                <a:gd name="T39" fmla="*/ 20 h 1152"/>
                <a:gd name="T40" fmla="*/ 16 w 1139"/>
                <a:gd name="T41" fmla="*/ 16 h 1152"/>
                <a:gd name="T42" fmla="*/ 16 w 1139"/>
                <a:gd name="T43" fmla="*/ 17 h 1152"/>
                <a:gd name="T44" fmla="*/ 17 w 1139"/>
                <a:gd name="T45" fmla="*/ 18 h 1152"/>
                <a:gd name="T46" fmla="*/ 14 w 1139"/>
                <a:gd name="T47" fmla="*/ 19 h 1152"/>
                <a:gd name="T48" fmla="*/ 14 w 1139"/>
                <a:gd name="T49" fmla="*/ 20 h 1152"/>
                <a:gd name="T50" fmla="*/ 17 w 1139"/>
                <a:gd name="T51" fmla="*/ 18 h 1152"/>
                <a:gd name="T52" fmla="*/ 18 w 1139"/>
                <a:gd name="T53" fmla="*/ 17 h 1152"/>
                <a:gd name="T54" fmla="*/ 19 w 1139"/>
                <a:gd name="T55" fmla="*/ 17 h 1152"/>
                <a:gd name="T56" fmla="*/ 21 w 1139"/>
                <a:gd name="T57" fmla="*/ 19 h 1152"/>
                <a:gd name="T58" fmla="*/ 25 w 1139"/>
                <a:gd name="T59" fmla="*/ 19 h 1152"/>
                <a:gd name="T60" fmla="*/ 25 w 1139"/>
                <a:gd name="T61" fmla="*/ 20 h 1152"/>
                <a:gd name="T62" fmla="*/ 26 w 1139"/>
                <a:gd name="T63" fmla="*/ 20 h 1152"/>
                <a:gd name="T64" fmla="*/ 24 w 1139"/>
                <a:gd name="T65" fmla="*/ 19 h 1152"/>
                <a:gd name="T66" fmla="*/ 14 w 1139"/>
                <a:gd name="T67" fmla="*/ 2 h 1152"/>
                <a:gd name="T68" fmla="*/ 11 w 1139"/>
                <a:gd name="T69" fmla="*/ 1 h 1152"/>
                <a:gd name="T70" fmla="*/ 10 w 1139"/>
                <a:gd name="T71" fmla="*/ 1 h 1152"/>
                <a:gd name="T72" fmla="*/ 10 w 1139"/>
                <a:gd name="T73" fmla="*/ 0 h 1152"/>
                <a:gd name="T74" fmla="*/ 7 w 1139"/>
                <a:gd name="T75" fmla="*/ 1 h 1152"/>
                <a:gd name="T76" fmla="*/ 7 w 1139"/>
                <a:gd name="T77" fmla="*/ 1 h 1152"/>
                <a:gd name="T78" fmla="*/ 6 w 1139"/>
                <a:gd name="T79" fmla="*/ 3 h 1152"/>
                <a:gd name="T80" fmla="*/ 4 w 1139"/>
                <a:gd name="T81" fmla="*/ 4 h 1152"/>
                <a:gd name="T82" fmla="*/ 2 w 1139"/>
                <a:gd name="T83" fmla="*/ 5 h 1152"/>
                <a:gd name="T84" fmla="*/ 4 w 1139"/>
                <a:gd name="T85" fmla="*/ 8 h 1152"/>
                <a:gd name="T86" fmla="*/ 5 w 1139"/>
                <a:gd name="T87" fmla="*/ 9 h 1152"/>
                <a:gd name="T88" fmla="*/ 6 w 1139"/>
                <a:gd name="T89" fmla="*/ 9 h 1152"/>
                <a:gd name="T90" fmla="*/ 4 w 1139"/>
                <a:gd name="T91" fmla="*/ 9 h 1152"/>
                <a:gd name="T92" fmla="*/ 3 w 1139"/>
                <a:gd name="T93" fmla="*/ 9 h 115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39"/>
                <a:gd name="T142" fmla="*/ 0 h 1152"/>
                <a:gd name="T143" fmla="*/ 1139 w 1139"/>
                <a:gd name="T144" fmla="*/ 1152 h 115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39" h="1152">
                  <a:moveTo>
                    <a:pt x="0" y="441"/>
                  </a:moveTo>
                  <a:lnTo>
                    <a:pt x="74" y="463"/>
                  </a:lnTo>
                  <a:lnTo>
                    <a:pt x="45" y="472"/>
                  </a:lnTo>
                  <a:lnTo>
                    <a:pt x="75" y="514"/>
                  </a:lnTo>
                  <a:lnTo>
                    <a:pt x="190" y="510"/>
                  </a:lnTo>
                  <a:lnTo>
                    <a:pt x="205" y="538"/>
                  </a:lnTo>
                  <a:lnTo>
                    <a:pt x="278" y="503"/>
                  </a:lnTo>
                  <a:lnTo>
                    <a:pt x="253" y="517"/>
                  </a:lnTo>
                  <a:lnTo>
                    <a:pt x="267" y="587"/>
                  </a:lnTo>
                  <a:lnTo>
                    <a:pt x="111" y="655"/>
                  </a:lnTo>
                  <a:lnTo>
                    <a:pt x="72" y="729"/>
                  </a:lnTo>
                  <a:lnTo>
                    <a:pt x="107" y="718"/>
                  </a:lnTo>
                  <a:lnTo>
                    <a:pt x="79" y="737"/>
                  </a:lnTo>
                  <a:lnTo>
                    <a:pt x="107" y="761"/>
                  </a:lnTo>
                  <a:lnTo>
                    <a:pt x="165" y="771"/>
                  </a:lnTo>
                  <a:lnTo>
                    <a:pt x="134" y="809"/>
                  </a:lnTo>
                  <a:lnTo>
                    <a:pt x="159" y="847"/>
                  </a:lnTo>
                  <a:lnTo>
                    <a:pt x="190" y="852"/>
                  </a:lnTo>
                  <a:lnTo>
                    <a:pt x="250" y="771"/>
                  </a:lnTo>
                  <a:lnTo>
                    <a:pt x="213" y="809"/>
                  </a:lnTo>
                  <a:lnTo>
                    <a:pt x="244" y="887"/>
                  </a:lnTo>
                  <a:lnTo>
                    <a:pt x="228" y="917"/>
                  </a:lnTo>
                  <a:lnTo>
                    <a:pt x="298" y="872"/>
                  </a:lnTo>
                  <a:lnTo>
                    <a:pt x="346" y="928"/>
                  </a:lnTo>
                  <a:lnTo>
                    <a:pt x="363" y="895"/>
                  </a:lnTo>
                  <a:lnTo>
                    <a:pt x="378" y="917"/>
                  </a:lnTo>
                  <a:lnTo>
                    <a:pt x="431" y="889"/>
                  </a:lnTo>
                  <a:lnTo>
                    <a:pt x="360" y="1032"/>
                  </a:lnTo>
                  <a:lnTo>
                    <a:pt x="299" y="1060"/>
                  </a:lnTo>
                  <a:lnTo>
                    <a:pt x="298" y="1093"/>
                  </a:lnTo>
                  <a:lnTo>
                    <a:pt x="228" y="1094"/>
                  </a:lnTo>
                  <a:lnTo>
                    <a:pt x="176" y="1152"/>
                  </a:lnTo>
                  <a:lnTo>
                    <a:pt x="244" y="1109"/>
                  </a:lnTo>
                  <a:lnTo>
                    <a:pt x="317" y="1110"/>
                  </a:lnTo>
                  <a:lnTo>
                    <a:pt x="360" y="1075"/>
                  </a:lnTo>
                  <a:lnTo>
                    <a:pt x="339" y="1047"/>
                  </a:lnTo>
                  <a:lnTo>
                    <a:pt x="386" y="1051"/>
                  </a:lnTo>
                  <a:lnTo>
                    <a:pt x="528" y="943"/>
                  </a:lnTo>
                  <a:lnTo>
                    <a:pt x="559" y="904"/>
                  </a:lnTo>
                  <a:lnTo>
                    <a:pt x="532" y="871"/>
                  </a:lnTo>
                  <a:lnTo>
                    <a:pt x="660" y="740"/>
                  </a:lnTo>
                  <a:lnTo>
                    <a:pt x="676" y="675"/>
                  </a:lnTo>
                  <a:lnTo>
                    <a:pt x="661" y="740"/>
                  </a:lnTo>
                  <a:lnTo>
                    <a:pt x="715" y="728"/>
                  </a:lnTo>
                  <a:lnTo>
                    <a:pt x="684" y="755"/>
                  </a:lnTo>
                  <a:lnTo>
                    <a:pt x="727" y="767"/>
                  </a:lnTo>
                  <a:lnTo>
                    <a:pt x="635" y="776"/>
                  </a:lnTo>
                  <a:lnTo>
                    <a:pt x="615" y="841"/>
                  </a:lnTo>
                  <a:lnTo>
                    <a:pt x="650" y="837"/>
                  </a:lnTo>
                  <a:lnTo>
                    <a:pt x="618" y="882"/>
                  </a:lnTo>
                  <a:lnTo>
                    <a:pt x="740" y="825"/>
                  </a:lnTo>
                  <a:lnTo>
                    <a:pt x="760" y="790"/>
                  </a:lnTo>
                  <a:lnTo>
                    <a:pt x="739" y="774"/>
                  </a:lnTo>
                  <a:lnTo>
                    <a:pt x="767" y="743"/>
                  </a:lnTo>
                  <a:lnTo>
                    <a:pt x="763" y="767"/>
                  </a:lnTo>
                  <a:lnTo>
                    <a:pt x="823" y="753"/>
                  </a:lnTo>
                  <a:lnTo>
                    <a:pt x="813" y="779"/>
                  </a:lnTo>
                  <a:lnTo>
                    <a:pt x="911" y="825"/>
                  </a:lnTo>
                  <a:lnTo>
                    <a:pt x="1059" y="847"/>
                  </a:lnTo>
                  <a:lnTo>
                    <a:pt x="1083" y="821"/>
                  </a:lnTo>
                  <a:lnTo>
                    <a:pt x="1105" y="835"/>
                  </a:lnTo>
                  <a:lnTo>
                    <a:pt x="1076" y="860"/>
                  </a:lnTo>
                  <a:lnTo>
                    <a:pt x="1120" y="887"/>
                  </a:lnTo>
                  <a:lnTo>
                    <a:pt x="1139" y="866"/>
                  </a:lnTo>
                  <a:lnTo>
                    <a:pt x="1104" y="809"/>
                  </a:lnTo>
                  <a:lnTo>
                    <a:pt x="1032" y="809"/>
                  </a:lnTo>
                  <a:lnTo>
                    <a:pt x="1032" y="132"/>
                  </a:lnTo>
                  <a:lnTo>
                    <a:pt x="621" y="77"/>
                  </a:lnTo>
                  <a:lnTo>
                    <a:pt x="607" y="43"/>
                  </a:lnTo>
                  <a:lnTo>
                    <a:pt x="495" y="22"/>
                  </a:lnTo>
                  <a:lnTo>
                    <a:pt x="481" y="50"/>
                  </a:lnTo>
                  <a:lnTo>
                    <a:pt x="449" y="42"/>
                  </a:lnTo>
                  <a:lnTo>
                    <a:pt x="480" y="17"/>
                  </a:lnTo>
                  <a:lnTo>
                    <a:pt x="433" y="0"/>
                  </a:lnTo>
                  <a:lnTo>
                    <a:pt x="388" y="43"/>
                  </a:lnTo>
                  <a:lnTo>
                    <a:pt x="314" y="50"/>
                  </a:lnTo>
                  <a:lnTo>
                    <a:pt x="307" y="89"/>
                  </a:lnTo>
                  <a:lnTo>
                    <a:pt x="301" y="65"/>
                  </a:lnTo>
                  <a:lnTo>
                    <a:pt x="233" y="88"/>
                  </a:lnTo>
                  <a:lnTo>
                    <a:pt x="244" y="119"/>
                  </a:lnTo>
                  <a:lnTo>
                    <a:pt x="213" y="109"/>
                  </a:lnTo>
                  <a:lnTo>
                    <a:pt x="168" y="176"/>
                  </a:lnTo>
                  <a:lnTo>
                    <a:pt x="72" y="197"/>
                  </a:lnTo>
                  <a:lnTo>
                    <a:pt x="75" y="229"/>
                  </a:lnTo>
                  <a:lnTo>
                    <a:pt x="48" y="235"/>
                  </a:lnTo>
                  <a:lnTo>
                    <a:pt x="165" y="331"/>
                  </a:lnTo>
                  <a:lnTo>
                    <a:pt x="328" y="377"/>
                  </a:lnTo>
                  <a:lnTo>
                    <a:pt x="228" y="364"/>
                  </a:lnTo>
                  <a:lnTo>
                    <a:pt x="233" y="391"/>
                  </a:lnTo>
                  <a:lnTo>
                    <a:pt x="273" y="392"/>
                  </a:lnTo>
                  <a:lnTo>
                    <a:pt x="239" y="411"/>
                  </a:lnTo>
                  <a:lnTo>
                    <a:pt x="165" y="407"/>
                  </a:lnTo>
                  <a:lnTo>
                    <a:pt x="165" y="368"/>
                  </a:lnTo>
                  <a:lnTo>
                    <a:pt x="129" y="372"/>
                  </a:lnTo>
                  <a:lnTo>
                    <a:pt x="0" y="44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 307"/>
            <p:cNvSpPr/>
            <p:nvPr/>
          </p:nvSpPr>
          <p:spPr bwMode="auto">
            <a:xfrm>
              <a:off x="5287268" y="2357447"/>
              <a:ext cx="23931" cy="27726"/>
            </a:xfrm>
            <a:custGeom>
              <a:avLst/>
              <a:gdLst>
                <a:gd name="T0" fmla="*/ 0 w 45"/>
                <a:gd name="T1" fmla="*/ 1 h 62"/>
                <a:gd name="T2" fmla="*/ 0 w 45"/>
                <a:gd name="T3" fmla="*/ 0 h 62"/>
                <a:gd name="T4" fmla="*/ 1 w 45"/>
                <a:gd name="T5" fmla="*/ 1 h 62"/>
                <a:gd name="T6" fmla="*/ 0 w 45"/>
                <a:gd name="T7" fmla="*/ 1 h 62"/>
                <a:gd name="T8" fmla="*/ 0 w 45"/>
                <a:gd name="T9" fmla="*/ 1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2"/>
                <a:gd name="T17" fmla="*/ 45 w 45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2">
                  <a:moveTo>
                    <a:pt x="0" y="23"/>
                  </a:moveTo>
                  <a:lnTo>
                    <a:pt x="4" y="0"/>
                  </a:lnTo>
                  <a:lnTo>
                    <a:pt x="45" y="38"/>
                  </a:lnTo>
                  <a:lnTo>
                    <a:pt x="14" y="62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Freeform 308"/>
            <p:cNvSpPr/>
            <p:nvPr/>
          </p:nvSpPr>
          <p:spPr bwMode="auto">
            <a:xfrm>
              <a:off x="5309358" y="1435976"/>
              <a:ext cx="51543" cy="30988"/>
            </a:xfrm>
            <a:custGeom>
              <a:avLst/>
              <a:gdLst>
                <a:gd name="T0" fmla="*/ 0 w 100"/>
                <a:gd name="T1" fmla="*/ 1 h 69"/>
                <a:gd name="T2" fmla="*/ 1 w 100"/>
                <a:gd name="T3" fmla="*/ 1 h 69"/>
                <a:gd name="T4" fmla="*/ 2 w 100"/>
                <a:gd name="T5" fmla="*/ 0 h 69"/>
                <a:gd name="T6" fmla="*/ 1 w 100"/>
                <a:gd name="T7" fmla="*/ 0 h 69"/>
                <a:gd name="T8" fmla="*/ 1 w 100"/>
                <a:gd name="T9" fmla="*/ 1 h 69"/>
                <a:gd name="T10" fmla="*/ 0 w 100"/>
                <a:gd name="T11" fmla="*/ 1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0"/>
                <a:gd name="T19" fmla="*/ 0 h 69"/>
                <a:gd name="T20" fmla="*/ 100 w 100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0" h="69">
                  <a:moveTo>
                    <a:pt x="0" y="28"/>
                  </a:moveTo>
                  <a:lnTo>
                    <a:pt x="28" y="69"/>
                  </a:lnTo>
                  <a:lnTo>
                    <a:pt x="100" y="11"/>
                  </a:lnTo>
                  <a:lnTo>
                    <a:pt x="32" y="0"/>
                  </a:lnTo>
                  <a:lnTo>
                    <a:pt x="41" y="27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Freeform 309"/>
            <p:cNvSpPr/>
            <p:nvPr/>
          </p:nvSpPr>
          <p:spPr bwMode="auto">
            <a:xfrm>
              <a:off x="5644389" y="1377263"/>
              <a:ext cx="160152" cy="146783"/>
            </a:xfrm>
            <a:custGeom>
              <a:avLst/>
              <a:gdLst>
                <a:gd name="T0" fmla="*/ 0 w 306"/>
                <a:gd name="T1" fmla="*/ 1 h 315"/>
                <a:gd name="T2" fmla="*/ 0 w 306"/>
                <a:gd name="T3" fmla="*/ 2 h 315"/>
                <a:gd name="T4" fmla="*/ 1 w 306"/>
                <a:gd name="T5" fmla="*/ 2 h 315"/>
                <a:gd name="T6" fmla="*/ 2 w 306"/>
                <a:gd name="T7" fmla="*/ 2 h 315"/>
                <a:gd name="T8" fmla="*/ 1 w 306"/>
                <a:gd name="T9" fmla="*/ 1 h 315"/>
                <a:gd name="T10" fmla="*/ 2 w 306"/>
                <a:gd name="T11" fmla="*/ 1 h 315"/>
                <a:gd name="T12" fmla="*/ 3 w 306"/>
                <a:gd name="T13" fmla="*/ 2 h 315"/>
                <a:gd name="T14" fmla="*/ 2 w 306"/>
                <a:gd name="T15" fmla="*/ 1 h 315"/>
                <a:gd name="T16" fmla="*/ 3 w 306"/>
                <a:gd name="T17" fmla="*/ 2 h 315"/>
                <a:gd name="T18" fmla="*/ 4 w 306"/>
                <a:gd name="T19" fmla="*/ 3 h 315"/>
                <a:gd name="T20" fmla="*/ 4 w 306"/>
                <a:gd name="T21" fmla="*/ 4 h 315"/>
                <a:gd name="T22" fmla="*/ 6 w 306"/>
                <a:gd name="T23" fmla="*/ 5 h 315"/>
                <a:gd name="T24" fmla="*/ 5 w 306"/>
                <a:gd name="T25" fmla="*/ 6 h 315"/>
                <a:gd name="T26" fmla="*/ 6 w 306"/>
                <a:gd name="T27" fmla="*/ 5 h 315"/>
                <a:gd name="T28" fmla="*/ 6 w 306"/>
                <a:gd name="T29" fmla="*/ 7 h 315"/>
                <a:gd name="T30" fmla="*/ 7 w 306"/>
                <a:gd name="T31" fmla="*/ 7 h 315"/>
                <a:gd name="T32" fmla="*/ 7 w 306"/>
                <a:gd name="T33" fmla="*/ 6 h 315"/>
                <a:gd name="T34" fmla="*/ 5 w 306"/>
                <a:gd name="T35" fmla="*/ 5 h 315"/>
                <a:gd name="T36" fmla="*/ 2 w 306"/>
                <a:gd name="T37" fmla="*/ 0 h 315"/>
                <a:gd name="T38" fmla="*/ 1 w 306"/>
                <a:gd name="T39" fmla="*/ 1 h 315"/>
                <a:gd name="T40" fmla="*/ 0 w 306"/>
                <a:gd name="T41" fmla="*/ 1 h 3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6"/>
                <a:gd name="T64" fmla="*/ 0 h 315"/>
                <a:gd name="T65" fmla="*/ 306 w 306"/>
                <a:gd name="T66" fmla="*/ 315 h 31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6" h="315">
                  <a:moveTo>
                    <a:pt x="0" y="30"/>
                  </a:moveTo>
                  <a:lnTo>
                    <a:pt x="15" y="77"/>
                  </a:lnTo>
                  <a:lnTo>
                    <a:pt x="56" y="98"/>
                  </a:lnTo>
                  <a:lnTo>
                    <a:pt x="77" y="83"/>
                  </a:lnTo>
                  <a:lnTo>
                    <a:pt x="38" y="58"/>
                  </a:lnTo>
                  <a:lnTo>
                    <a:pt x="77" y="58"/>
                  </a:lnTo>
                  <a:lnTo>
                    <a:pt x="107" y="99"/>
                  </a:lnTo>
                  <a:lnTo>
                    <a:pt x="96" y="27"/>
                  </a:lnTo>
                  <a:lnTo>
                    <a:pt x="120" y="90"/>
                  </a:lnTo>
                  <a:lnTo>
                    <a:pt x="186" y="125"/>
                  </a:lnTo>
                  <a:lnTo>
                    <a:pt x="174" y="169"/>
                  </a:lnTo>
                  <a:lnTo>
                    <a:pt x="249" y="225"/>
                  </a:lnTo>
                  <a:lnTo>
                    <a:pt x="227" y="269"/>
                  </a:lnTo>
                  <a:lnTo>
                    <a:pt x="265" y="233"/>
                  </a:lnTo>
                  <a:lnTo>
                    <a:pt x="275" y="315"/>
                  </a:lnTo>
                  <a:lnTo>
                    <a:pt x="303" y="302"/>
                  </a:lnTo>
                  <a:lnTo>
                    <a:pt x="306" y="240"/>
                  </a:lnTo>
                  <a:lnTo>
                    <a:pt x="235" y="205"/>
                  </a:lnTo>
                  <a:lnTo>
                    <a:pt x="98" y="0"/>
                  </a:lnTo>
                  <a:lnTo>
                    <a:pt x="23" y="58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Freeform 310"/>
            <p:cNvSpPr/>
            <p:nvPr/>
          </p:nvSpPr>
          <p:spPr bwMode="auto">
            <a:xfrm>
              <a:off x="5679365" y="1424560"/>
              <a:ext cx="25772" cy="22833"/>
            </a:xfrm>
            <a:custGeom>
              <a:avLst/>
              <a:gdLst>
                <a:gd name="T0" fmla="*/ 0 w 50"/>
                <a:gd name="T1" fmla="*/ 0 h 51"/>
                <a:gd name="T2" fmla="*/ 0 w 50"/>
                <a:gd name="T3" fmla="*/ 1 h 51"/>
                <a:gd name="T4" fmla="*/ 0 w 50"/>
                <a:gd name="T5" fmla="*/ 1 h 51"/>
                <a:gd name="T6" fmla="*/ 1 w 50"/>
                <a:gd name="T7" fmla="*/ 1 h 51"/>
                <a:gd name="T8" fmla="*/ 1 w 50"/>
                <a:gd name="T9" fmla="*/ 1 h 51"/>
                <a:gd name="T10" fmla="*/ 1 w 50"/>
                <a:gd name="T11" fmla="*/ 0 h 51"/>
                <a:gd name="T12" fmla="*/ 0 w 50"/>
                <a:gd name="T13" fmla="*/ 0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0"/>
                <a:gd name="T22" fmla="*/ 0 h 51"/>
                <a:gd name="T23" fmla="*/ 50 w 50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0" h="51">
                  <a:moveTo>
                    <a:pt x="0" y="0"/>
                  </a:moveTo>
                  <a:lnTo>
                    <a:pt x="13" y="51"/>
                  </a:lnTo>
                  <a:lnTo>
                    <a:pt x="18" y="24"/>
                  </a:lnTo>
                  <a:lnTo>
                    <a:pt x="50" y="46"/>
                  </a:lnTo>
                  <a:lnTo>
                    <a:pt x="21" y="24"/>
                  </a:lnTo>
                  <a:lnTo>
                    <a:pt x="49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Freeform 311"/>
            <p:cNvSpPr/>
            <p:nvPr/>
          </p:nvSpPr>
          <p:spPr bwMode="auto">
            <a:xfrm>
              <a:off x="5690410" y="1444131"/>
              <a:ext cx="16567" cy="37511"/>
            </a:xfrm>
            <a:custGeom>
              <a:avLst/>
              <a:gdLst>
                <a:gd name="T0" fmla="*/ 0 w 29"/>
                <a:gd name="T1" fmla="*/ 0 h 80"/>
                <a:gd name="T2" fmla="*/ 1 w 29"/>
                <a:gd name="T3" fmla="*/ 0 h 80"/>
                <a:gd name="T4" fmla="*/ 1 w 29"/>
                <a:gd name="T5" fmla="*/ 2 h 80"/>
                <a:gd name="T6" fmla="*/ 0 w 29"/>
                <a:gd name="T7" fmla="*/ 0 h 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80"/>
                <a:gd name="T14" fmla="*/ 29 w 29"/>
                <a:gd name="T15" fmla="*/ 80 h 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80">
                  <a:moveTo>
                    <a:pt x="0" y="0"/>
                  </a:moveTo>
                  <a:lnTo>
                    <a:pt x="28" y="15"/>
                  </a:lnTo>
                  <a:lnTo>
                    <a:pt x="29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Freeform 312"/>
            <p:cNvSpPr/>
            <p:nvPr/>
          </p:nvSpPr>
          <p:spPr bwMode="auto">
            <a:xfrm>
              <a:off x="5708819" y="1426191"/>
              <a:ext cx="20249" cy="21202"/>
            </a:xfrm>
            <a:custGeom>
              <a:avLst/>
              <a:gdLst>
                <a:gd name="T0" fmla="*/ 0 w 39"/>
                <a:gd name="T1" fmla="*/ 0 h 47"/>
                <a:gd name="T2" fmla="*/ 0 w 39"/>
                <a:gd name="T3" fmla="*/ 1 h 47"/>
                <a:gd name="T4" fmla="*/ 1 w 39"/>
                <a:gd name="T5" fmla="*/ 1 h 47"/>
                <a:gd name="T6" fmla="*/ 1 w 39"/>
                <a:gd name="T7" fmla="*/ 0 h 47"/>
                <a:gd name="T8" fmla="*/ 1 w 39"/>
                <a:gd name="T9" fmla="*/ 1 h 47"/>
                <a:gd name="T10" fmla="*/ 1 w 39"/>
                <a:gd name="T11" fmla="*/ 0 h 47"/>
                <a:gd name="T12" fmla="*/ 0 w 39"/>
                <a:gd name="T13" fmla="*/ 0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47"/>
                <a:gd name="T23" fmla="*/ 39 w 39"/>
                <a:gd name="T24" fmla="*/ 47 h 4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47">
                  <a:moveTo>
                    <a:pt x="0" y="0"/>
                  </a:moveTo>
                  <a:lnTo>
                    <a:pt x="7" y="47"/>
                  </a:lnTo>
                  <a:lnTo>
                    <a:pt x="32" y="47"/>
                  </a:lnTo>
                  <a:lnTo>
                    <a:pt x="22" y="4"/>
                  </a:lnTo>
                  <a:lnTo>
                    <a:pt x="39" y="35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Freeform 313"/>
            <p:cNvSpPr/>
            <p:nvPr/>
          </p:nvSpPr>
          <p:spPr bwMode="auto">
            <a:xfrm>
              <a:off x="5725386" y="1457178"/>
              <a:ext cx="18408" cy="17940"/>
            </a:xfrm>
            <a:custGeom>
              <a:avLst/>
              <a:gdLst>
                <a:gd name="T0" fmla="*/ 0 w 34"/>
                <a:gd name="T1" fmla="*/ 0 h 35"/>
                <a:gd name="T2" fmla="*/ 1 w 34"/>
                <a:gd name="T3" fmla="*/ 1 h 35"/>
                <a:gd name="T4" fmla="*/ 1 w 34"/>
                <a:gd name="T5" fmla="*/ 0 h 35"/>
                <a:gd name="T6" fmla="*/ 0 w 34"/>
                <a:gd name="T7" fmla="*/ 0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"/>
                <a:gd name="T13" fmla="*/ 0 h 35"/>
                <a:gd name="T14" fmla="*/ 34 w 34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" h="35">
                  <a:moveTo>
                    <a:pt x="0" y="0"/>
                  </a:moveTo>
                  <a:lnTo>
                    <a:pt x="31" y="35"/>
                  </a:lnTo>
                  <a:lnTo>
                    <a:pt x="3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Freeform 314"/>
            <p:cNvSpPr/>
            <p:nvPr/>
          </p:nvSpPr>
          <p:spPr bwMode="auto">
            <a:xfrm>
              <a:off x="5730909" y="1480011"/>
              <a:ext cx="27612" cy="37511"/>
            </a:xfrm>
            <a:custGeom>
              <a:avLst/>
              <a:gdLst>
                <a:gd name="T0" fmla="*/ 0 w 53"/>
                <a:gd name="T1" fmla="*/ 0 h 81"/>
                <a:gd name="T2" fmla="*/ 1 w 53"/>
                <a:gd name="T3" fmla="*/ 1 h 81"/>
                <a:gd name="T4" fmla="*/ 1 w 53"/>
                <a:gd name="T5" fmla="*/ 2 h 81"/>
                <a:gd name="T6" fmla="*/ 0 w 53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"/>
                <a:gd name="T13" fmla="*/ 0 h 81"/>
                <a:gd name="T14" fmla="*/ 53 w 53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" h="81">
                  <a:moveTo>
                    <a:pt x="0" y="0"/>
                  </a:moveTo>
                  <a:lnTo>
                    <a:pt x="42" y="30"/>
                  </a:lnTo>
                  <a:lnTo>
                    <a:pt x="53" y="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 315"/>
            <p:cNvSpPr/>
            <p:nvPr/>
          </p:nvSpPr>
          <p:spPr bwMode="auto">
            <a:xfrm>
              <a:off x="5775089" y="1489797"/>
              <a:ext cx="12886" cy="24464"/>
            </a:xfrm>
            <a:custGeom>
              <a:avLst/>
              <a:gdLst>
                <a:gd name="T0" fmla="*/ 0 w 26"/>
                <a:gd name="T1" fmla="*/ 1 h 49"/>
                <a:gd name="T2" fmla="*/ 0 w 26"/>
                <a:gd name="T3" fmla="*/ 0 h 49"/>
                <a:gd name="T4" fmla="*/ 1 w 26"/>
                <a:gd name="T5" fmla="*/ 2 h 49"/>
                <a:gd name="T6" fmla="*/ 0 w 26"/>
                <a:gd name="T7" fmla="*/ 1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49"/>
                <a:gd name="T14" fmla="*/ 26 w 26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49">
                  <a:moveTo>
                    <a:pt x="0" y="29"/>
                  </a:moveTo>
                  <a:lnTo>
                    <a:pt x="10" y="0"/>
                  </a:lnTo>
                  <a:lnTo>
                    <a:pt x="26" y="49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 316"/>
            <p:cNvSpPr/>
            <p:nvPr/>
          </p:nvSpPr>
          <p:spPr bwMode="auto">
            <a:xfrm>
              <a:off x="5913151" y="1670829"/>
              <a:ext cx="1156043" cy="574084"/>
            </a:xfrm>
            <a:custGeom>
              <a:avLst/>
              <a:gdLst>
                <a:gd name="T0" fmla="*/ 1 w 2200"/>
                <a:gd name="T1" fmla="*/ 4 h 1238"/>
                <a:gd name="T2" fmla="*/ 1 w 2200"/>
                <a:gd name="T3" fmla="*/ 4 h 1238"/>
                <a:gd name="T4" fmla="*/ 2 w 2200"/>
                <a:gd name="T5" fmla="*/ 14 h 1238"/>
                <a:gd name="T6" fmla="*/ 2 w 2200"/>
                <a:gd name="T7" fmla="*/ 15 h 1238"/>
                <a:gd name="T8" fmla="*/ 5 w 2200"/>
                <a:gd name="T9" fmla="*/ 19 h 1238"/>
                <a:gd name="T10" fmla="*/ 9 w 2200"/>
                <a:gd name="T11" fmla="*/ 20 h 1238"/>
                <a:gd name="T12" fmla="*/ 16 w 2200"/>
                <a:gd name="T13" fmla="*/ 21 h 1238"/>
                <a:gd name="T14" fmla="*/ 21 w 2200"/>
                <a:gd name="T15" fmla="*/ 23 h 1238"/>
                <a:gd name="T16" fmla="*/ 25 w 2200"/>
                <a:gd name="T17" fmla="*/ 28 h 1238"/>
                <a:gd name="T18" fmla="*/ 26 w 2200"/>
                <a:gd name="T19" fmla="*/ 24 h 1238"/>
                <a:gd name="T20" fmla="*/ 29 w 2200"/>
                <a:gd name="T21" fmla="*/ 23 h 1238"/>
                <a:gd name="T22" fmla="*/ 31 w 2200"/>
                <a:gd name="T23" fmla="*/ 23 h 1238"/>
                <a:gd name="T24" fmla="*/ 32 w 2200"/>
                <a:gd name="T25" fmla="*/ 23 h 1238"/>
                <a:gd name="T26" fmla="*/ 33 w 2200"/>
                <a:gd name="T27" fmla="*/ 23 h 1238"/>
                <a:gd name="T28" fmla="*/ 37 w 2200"/>
                <a:gd name="T29" fmla="*/ 24 h 1238"/>
                <a:gd name="T30" fmla="*/ 39 w 2200"/>
                <a:gd name="T31" fmla="*/ 28 h 1238"/>
                <a:gd name="T32" fmla="*/ 39 w 2200"/>
                <a:gd name="T33" fmla="*/ 27 h 1238"/>
                <a:gd name="T34" fmla="*/ 39 w 2200"/>
                <a:gd name="T35" fmla="*/ 20 h 1238"/>
                <a:gd name="T36" fmla="*/ 43 w 2200"/>
                <a:gd name="T37" fmla="*/ 16 h 1238"/>
                <a:gd name="T38" fmla="*/ 43 w 2200"/>
                <a:gd name="T39" fmla="*/ 15 h 1238"/>
                <a:gd name="T40" fmla="*/ 42 w 2200"/>
                <a:gd name="T41" fmla="*/ 13 h 1238"/>
                <a:gd name="T42" fmla="*/ 43 w 2200"/>
                <a:gd name="T43" fmla="*/ 13 h 1238"/>
                <a:gd name="T44" fmla="*/ 43 w 2200"/>
                <a:gd name="T45" fmla="*/ 15 h 1238"/>
                <a:gd name="T46" fmla="*/ 44 w 2200"/>
                <a:gd name="T47" fmla="*/ 12 h 1238"/>
                <a:gd name="T48" fmla="*/ 45 w 2200"/>
                <a:gd name="T49" fmla="*/ 11 h 1238"/>
                <a:gd name="T50" fmla="*/ 48 w 2200"/>
                <a:gd name="T51" fmla="*/ 9 h 1238"/>
                <a:gd name="T52" fmla="*/ 51 w 2200"/>
                <a:gd name="T53" fmla="*/ 6 h 1238"/>
                <a:gd name="T54" fmla="*/ 51 w 2200"/>
                <a:gd name="T55" fmla="*/ 5 h 1238"/>
                <a:gd name="T56" fmla="*/ 49 w 2200"/>
                <a:gd name="T57" fmla="*/ 3 h 1238"/>
                <a:gd name="T58" fmla="*/ 43 w 2200"/>
                <a:gd name="T59" fmla="*/ 6 h 1238"/>
                <a:gd name="T60" fmla="*/ 41 w 2200"/>
                <a:gd name="T61" fmla="*/ 8 h 1238"/>
                <a:gd name="T62" fmla="*/ 38 w 2200"/>
                <a:gd name="T63" fmla="*/ 10 h 1238"/>
                <a:gd name="T64" fmla="*/ 37 w 2200"/>
                <a:gd name="T65" fmla="*/ 9 h 1238"/>
                <a:gd name="T66" fmla="*/ 37 w 2200"/>
                <a:gd name="T67" fmla="*/ 9 h 1238"/>
                <a:gd name="T68" fmla="*/ 37 w 2200"/>
                <a:gd name="T69" fmla="*/ 7 h 1238"/>
                <a:gd name="T70" fmla="*/ 37 w 2200"/>
                <a:gd name="T71" fmla="*/ 5 h 1238"/>
                <a:gd name="T72" fmla="*/ 34 w 2200"/>
                <a:gd name="T73" fmla="*/ 6 h 1238"/>
                <a:gd name="T74" fmla="*/ 33 w 2200"/>
                <a:gd name="T75" fmla="*/ 10 h 1238"/>
                <a:gd name="T76" fmla="*/ 33 w 2200"/>
                <a:gd name="T77" fmla="*/ 5 h 1238"/>
                <a:gd name="T78" fmla="*/ 34 w 2200"/>
                <a:gd name="T79" fmla="*/ 5 h 1238"/>
                <a:gd name="T80" fmla="*/ 36 w 2200"/>
                <a:gd name="T81" fmla="*/ 4 h 1238"/>
                <a:gd name="T82" fmla="*/ 32 w 2200"/>
                <a:gd name="T83" fmla="*/ 3 h 1238"/>
                <a:gd name="T84" fmla="*/ 31 w 2200"/>
                <a:gd name="T85" fmla="*/ 4 h 1238"/>
                <a:gd name="T86" fmla="*/ 31 w 2200"/>
                <a:gd name="T87" fmla="*/ 2 h 1238"/>
                <a:gd name="T88" fmla="*/ 26 w 2200"/>
                <a:gd name="T89" fmla="*/ 0 h 1238"/>
                <a:gd name="T90" fmla="*/ 2 w 2200"/>
                <a:gd name="T91" fmla="*/ 1 h 1238"/>
                <a:gd name="T92" fmla="*/ 2 w 2200"/>
                <a:gd name="T93" fmla="*/ 3 h 1238"/>
                <a:gd name="T94" fmla="*/ 0 w 2200"/>
                <a:gd name="T95" fmla="*/ 2 h 12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00"/>
                <a:gd name="T145" fmla="*/ 0 h 1238"/>
                <a:gd name="T146" fmla="*/ 2200 w 2200"/>
                <a:gd name="T147" fmla="*/ 1238 h 12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00" h="1238">
                  <a:moveTo>
                    <a:pt x="0" y="69"/>
                  </a:moveTo>
                  <a:lnTo>
                    <a:pt x="26" y="169"/>
                  </a:lnTo>
                  <a:lnTo>
                    <a:pt x="56" y="180"/>
                  </a:lnTo>
                  <a:lnTo>
                    <a:pt x="32" y="187"/>
                  </a:lnTo>
                  <a:lnTo>
                    <a:pt x="12" y="491"/>
                  </a:lnTo>
                  <a:lnTo>
                    <a:pt x="70" y="612"/>
                  </a:lnTo>
                  <a:lnTo>
                    <a:pt x="104" y="612"/>
                  </a:lnTo>
                  <a:lnTo>
                    <a:pt x="89" y="656"/>
                  </a:lnTo>
                  <a:lnTo>
                    <a:pt x="160" y="786"/>
                  </a:lnTo>
                  <a:lnTo>
                    <a:pt x="231" y="816"/>
                  </a:lnTo>
                  <a:lnTo>
                    <a:pt x="291" y="890"/>
                  </a:lnTo>
                  <a:lnTo>
                    <a:pt x="378" y="881"/>
                  </a:lnTo>
                  <a:lnTo>
                    <a:pt x="524" y="951"/>
                  </a:lnTo>
                  <a:lnTo>
                    <a:pt x="698" y="924"/>
                  </a:lnTo>
                  <a:lnTo>
                    <a:pt x="800" y="1055"/>
                  </a:lnTo>
                  <a:lnTo>
                    <a:pt x="879" y="1020"/>
                  </a:lnTo>
                  <a:lnTo>
                    <a:pt x="978" y="1181"/>
                  </a:lnTo>
                  <a:lnTo>
                    <a:pt x="1053" y="1208"/>
                  </a:lnTo>
                  <a:lnTo>
                    <a:pt x="1046" y="1119"/>
                  </a:lnTo>
                  <a:lnTo>
                    <a:pt x="1126" y="1065"/>
                  </a:lnTo>
                  <a:lnTo>
                    <a:pt x="1133" y="1022"/>
                  </a:lnTo>
                  <a:lnTo>
                    <a:pt x="1244" y="1020"/>
                  </a:lnTo>
                  <a:lnTo>
                    <a:pt x="1346" y="1055"/>
                  </a:lnTo>
                  <a:lnTo>
                    <a:pt x="1347" y="1001"/>
                  </a:lnTo>
                  <a:lnTo>
                    <a:pt x="1307" y="995"/>
                  </a:lnTo>
                  <a:lnTo>
                    <a:pt x="1389" y="993"/>
                  </a:lnTo>
                  <a:lnTo>
                    <a:pt x="1394" y="969"/>
                  </a:lnTo>
                  <a:lnTo>
                    <a:pt x="1401" y="997"/>
                  </a:lnTo>
                  <a:lnTo>
                    <a:pt x="1557" y="1008"/>
                  </a:lnTo>
                  <a:lnTo>
                    <a:pt x="1597" y="1053"/>
                  </a:lnTo>
                  <a:lnTo>
                    <a:pt x="1603" y="1134"/>
                  </a:lnTo>
                  <a:lnTo>
                    <a:pt x="1654" y="1238"/>
                  </a:lnTo>
                  <a:lnTo>
                    <a:pt x="1684" y="1235"/>
                  </a:lnTo>
                  <a:lnTo>
                    <a:pt x="1699" y="1156"/>
                  </a:lnTo>
                  <a:lnTo>
                    <a:pt x="1644" y="969"/>
                  </a:lnTo>
                  <a:lnTo>
                    <a:pt x="1676" y="889"/>
                  </a:lnTo>
                  <a:lnTo>
                    <a:pt x="1870" y="736"/>
                  </a:lnTo>
                  <a:lnTo>
                    <a:pt x="1833" y="720"/>
                  </a:lnTo>
                  <a:lnTo>
                    <a:pt x="1867" y="713"/>
                  </a:lnTo>
                  <a:lnTo>
                    <a:pt x="1840" y="662"/>
                  </a:lnTo>
                  <a:lnTo>
                    <a:pt x="1846" y="617"/>
                  </a:lnTo>
                  <a:lnTo>
                    <a:pt x="1805" y="585"/>
                  </a:lnTo>
                  <a:lnTo>
                    <a:pt x="1846" y="608"/>
                  </a:lnTo>
                  <a:lnTo>
                    <a:pt x="1835" y="554"/>
                  </a:lnTo>
                  <a:lnTo>
                    <a:pt x="1862" y="536"/>
                  </a:lnTo>
                  <a:lnTo>
                    <a:pt x="1867" y="656"/>
                  </a:lnTo>
                  <a:lnTo>
                    <a:pt x="1895" y="586"/>
                  </a:lnTo>
                  <a:lnTo>
                    <a:pt x="1878" y="529"/>
                  </a:lnTo>
                  <a:lnTo>
                    <a:pt x="1896" y="562"/>
                  </a:lnTo>
                  <a:lnTo>
                    <a:pt x="1937" y="464"/>
                  </a:lnTo>
                  <a:lnTo>
                    <a:pt x="2092" y="420"/>
                  </a:lnTo>
                  <a:lnTo>
                    <a:pt x="2051" y="394"/>
                  </a:lnTo>
                  <a:lnTo>
                    <a:pt x="2081" y="320"/>
                  </a:lnTo>
                  <a:lnTo>
                    <a:pt x="2195" y="264"/>
                  </a:lnTo>
                  <a:lnTo>
                    <a:pt x="2200" y="233"/>
                  </a:lnTo>
                  <a:lnTo>
                    <a:pt x="2171" y="209"/>
                  </a:lnTo>
                  <a:lnTo>
                    <a:pt x="2171" y="136"/>
                  </a:lnTo>
                  <a:lnTo>
                    <a:pt x="2109" y="114"/>
                  </a:lnTo>
                  <a:lnTo>
                    <a:pt x="2061" y="230"/>
                  </a:lnTo>
                  <a:lnTo>
                    <a:pt x="1867" y="274"/>
                  </a:lnTo>
                  <a:lnTo>
                    <a:pt x="1851" y="324"/>
                  </a:lnTo>
                  <a:lnTo>
                    <a:pt x="1740" y="345"/>
                  </a:lnTo>
                  <a:lnTo>
                    <a:pt x="1747" y="363"/>
                  </a:lnTo>
                  <a:lnTo>
                    <a:pt x="1637" y="431"/>
                  </a:lnTo>
                  <a:lnTo>
                    <a:pt x="1586" y="429"/>
                  </a:lnTo>
                  <a:lnTo>
                    <a:pt x="1584" y="410"/>
                  </a:lnTo>
                  <a:lnTo>
                    <a:pt x="1592" y="387"/>
                  </a:lnTo>
                  <a:lnTo>
                    <a:pt x="1604" y="372"/>
                  </a:lnTo>
                  <a:lnTo>
                    <a:pt x="1611" y="351"/>
                  </a:lnTo>
                  <a:lnTo>
                    <a:pt x="1592" y="297"/>
                  </a:lnTo>
                  <a:lnTo>
                    <a:pt x="1554" y="318"/>
                  </a:lnTo>
                  <a:lnTo>
                    <a:pt x="1569" y="230"/>
                  </a:lnTo>
                  <a:lnTo>
                    <a:pt x="1509" y="209"/>
                  </a:lnTo>
                  <a:lnTo>
                    <a:pt x="1465" y="264"/>
                  </a:lnTo>
                  <a:lnTo>
                    <a:pt x="1448" y="413"/>
                  </a:lnTo>
                  <a:lnTo>
                    <a:pt x="1413" y="417"/>
                  </a:lnTo>
                  <a:lnTo>
                    <a:pt x="1402" y="347"/>
                  </a:lnTo>
                  <a:lnTo>
                    <a:pt x="1434" y="234"/>
                  </a:lnTo>
                  <a:lnTo>
                    <a:pt x="1403" y="252"/>
                  </a:lnTo>
                  <a:lnTo>
                    <a:pt x="1451" y="196"/>
                  </a:lnTo>
                  <a:lnTo>
                    <a:pt x="1552" y="194"/>
                  </a:lnTo>
                  <a:lnTo>
                    <a:pt x="1536" y="164"/>
                  </a:lnTo>
                  <a:lnTo>
                    <a:pt x="1529" y="164"/>
                  </a:lnTo>
                  <a:lnTo>
                    <a:pt x="1381" y="146"/>
                  </a:lnTo>
                  <a:lnTo>
                    <a:pt x="1403" y="110"/>
                  </a:lnTo>
                  <a:lnTo>
                    <a:pt x="1315" y="159"/>
                  </a:lnTo>
                  <a:lnTo>
                    <a:pt x="1243" y="159"/>
                  </a:lnTo>
                  <a:lnTo>
                    <a:pt x="1330" y="82"/>
                  </a:lnTo>
                  <a:lnTo>
                    <a:pt x="1147" y="40"/>
                  </a:lnTo>
                  <a:lnTo>
                    <a:pt x="1127" y="0"/>
                  </a:lnTo>
                  <a:lnTo>
                    <a:pt x="1126" y="26"/>
                  </a:lnTo>
                  <a:lnTo>
                    <a:pt x="72" y="26"/>
                  </a:lnTo>
                  <a:lnTo>
                    <a:pt x="90" y="73"/>
                  </a:lnTo>
                  <a:lnTo>
                    <a:pt x="70" y="114"/>
                  </a:lnTo>
                  <a:lnTo>
                    <a:pt x="74" y="72"/>
                  </a:lnTo>
                  <a:lnTo>
                    <a:pt x="0" y="6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Freeform 317"/>
            <p:cNvSpPr/>
            <p:nvPr/>
          </p:nvSpPr>
          <p:spPr bwMode="auto">
            <a:xfrm>
              <a:off x="7240391" y="3406129"/>
              <a:ext cx="103087" cy="110903"/>
            </a:xfrm>
            <a:custGeom>
              <a:avLst/>
              <a:gdLst>
                <a:gd name="T0" fmla="*/ 0 w 199"/>
                <a:gd name="T1" fmla="*/ 5 h 238"/>
                <a:gd name="T2" fmla="*/ 1 w 199"/>
                <a:gd name="T3" fmla="*/ 0 h 238"/>
                <a:gd name="T4" fmla="*/ 1 w 199"/>
                <a:gd name="T5" fmla="*/ 0 h 238"/>
                <a:gd name="T6" fmla="*/ 4 w 199"/>
                <a:gd name="T7" fmla="*/ 2 h 238"/>
                <a:gd name="T8" fmla="*/ 5 w 199"/>
                <a:gd name="T9" fmla="*/ 3 h 238"/>
                <a:gd name="T10" fmla="*/ 4 w 199"/>
                <a:gd name="T11" fmla="*/ 4 h 238"/>
                <a:gd name="T12" fmla="*/ 3 w 199"/>
                <a:gd name="T13" fmla="*/ 5 h 238"/>
                <a:gd name="T14" fmla="*/ 0 w 199"/>
                <a:gd name="T15" fmla="*/ 5 h 2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9"/>
                <a:gd name="T25" fmla="*/ 0 h 238"/>
                <a:gd name="T26" fmla="*/ 199 w 199"/>
                <a:gd name="T27" fmla="*/ 238 h 2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9" h="238">
                  <a:moveTo>
                    <a:pt x="0" y="192"/>
                  </a:moveTo>
                  <a:lnTo>
                    <a:pt x="31" y="8"/>
                  </a:lnTo>
                  <a:lnTo>
                    <a:pt x="62" y="0"/>
                  </a:lnTo>
                  <a:lnTo>
                    <a:pt x="174" y="94"/>
                  </a:lnTo>
                  <a:lnTo>
                    <a:pt x="199" y="131"/>
                  </a:lnTo>
                  <a:lnTo>
                    <a:pt x="189" y="178"/>
                  </a:lnTo>
                  <a:lnTo>
                    <a:pt x="136" y="238"/>
                  </a:lnTo>
                  <a:lnTo>
                    <a:pt x="0" y="19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Freeform 318"/>
            <p:cNvSpPr/>
            <p:nvPr/>
          </p:nvSpPr>
          <p:spPr bwMode="auto">
            <a:xfrm>
              <a:off x="6944017" y="2520539"/>
              <a:ext cx="268762" cy="234853"/>
            </a:xfrm>
            <a:custGeom>
              <a:avLst/>
              <a:gdLst>
                <a:gd name="T0" fmla="*/ 0 w 510"/>
                <a:gd name="T1" fmla="*/ 3 h 507"/>
                <a:gd name="T2" fmla="*/ 1 w 510"/>
                <a:gd name="T3" fmla="*/ 5 h 507"/>
                <a:gd name="T4" fmla="*/ 3 w 510"/>
                <a:gd name="T5" fmla="*/ 5 h 507"/>
                <a:gd name="T6" fmla="*/ 3 w 510"/>
                <a:gd name="T7" fmla="*/ 6 h 507"/>
                <a:gd name="T8" fmla="*/ 5 w 510"/>
                <a:gd name="T9" fmla="*/ 6 h 507"/>
                <a:gd name="T10" fmla="*/ 5 w 510"/>
                <a:gd name="T11" fmla="*/ 10 h 507"/>
                <a:gd name="T12" fmla="*/ 6 w 510"/>
                <a:gd name="T13" fmla="*/ 11 h 507"/>
                <a:gd name="T14" fmla="*/ 7 w 510"/>
                <a:gd name="T15" fmla="*/ 12 h 507"/>
                <a:gd name="T16" fmla="*/ 9 w 510"/>
                <a:gd name="T17" fmla="*/ 10 h 507"/>
                <a:gd name="T18" fmla="*/ 8 w 510"/>
                <a:gd name="T19" fmla="*/ 10 h 507"/>
                <a:gd name="T20" fmla="*/ 8 w 510"/>
                <a:gd name="T21" fmla="*/ 8 h 507"/>
                <a:gd name="T22" fmla="*/ 9 w 510"/>
                <a:gd name="T23" fmla="*/ 9 h 507"/>
                <a:gd name="T24" fmla="*/ 11 w 510"/>
                <a:gd name="T25" fmla="*/ 7 h 507"/>
                <a:gd name="T26" fmla="*/ 11 w 510"/>
                <a:gd name="T27" fmla="*/ 6 h 507"/>
                <a:gd name="T28" fmla="*/ 11 w 510"/>
                <a:gd name="T29" fmla="*/ 5 h 507"/>
                <a:gd name="T30" fmla="*/ 11 w 510"/>
                <a:gd name="T31" fmla="*/ 5 h 507"/>
                <a:gd name="T32" fmla="*/ 12 w 510"/>
                <a:gd name="T33" fmla="*/ 4 h 507"/>
                <a:gd name="T34" fmla="*/ 11 w 510"/>
                <a:gd name="T35" fmla="*/ 4 h 507"/>
                <a:gd name="T36" fmla="*/ 11 w 510"/>
                <a:gd name="T37" fmla="*/ 3 h 507"/>
                <a:gd name="T38" fmla="*/ 9 w 510"/>
                <a:gd name="T39" fmla="*/ 2 h 507"/>
                <a:gd name="T40" fmla="*/ 10 w 510"/>
                <a:gd name="T41" fmla="*/ 2 h 507"/>
                <a:gd name="T42" fmla="*/ 5 w 510"/>
                <a:gd name="T43" fmla="*/ 2 h 507"/>
                <a:gd name="T44" fmla="*/ 3 w 510"/>
                <a:gd name="T45" fmla="*/ 0 h 507"/>
                <a:gd name="T46" fmla="*/ 3 w 510"/>
                <a:gd name="T47" fmla="*/ 1 h 507"/>
                <a:gd name="T48" fmla="*/ 1 w 510"/>
                <a:gd name="T49" fmla="*/ 1 h 507"/>
                <a:gd name="T50" fmla="*/ 2 w 510"/>
                <a:gd name="T51" fmla="*/ 3 h 507"/>
                <a:gd name="T52" fmla="*/ 1 w 510"/>
                <a:gd name="T53" fmla="*/ 3 h 507"/>
                <a:gd name="T54" fmla="*/ 1 w 510"/>
                <a:gd name="T55" fmla="*/ 2 h 507"/>
                <a:gd name="T56" fmla="*/ 2 w 510"/>
                <a:gd name="T57" fmla="*/ 1 h 507"/>
                <a:gd name="T58" fmla="*/ 0 w 510"/>
                <a:gd name="T59" fmla="*/ 3 h 50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10"/>
                <a:gd name="T91" fmla="*/ 0 h 507"/>
                <a:gd name="T92" fmla="*/ 510 w 510"/>
                <a:gd name="T93" fmla="*/ 507 h 50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10" h="507">
                  <a:moveTo>
                    <a:pt x="0" y="138"/>
                  </a:moveTo>
                  <a:lnTo>
                    <a:pt x="48" y="226"/>
                  </a:lnTo>
                  <a:lnTo>
                    <a:pt x="122" y="237"/>
                  </a:lnTo>
                  <a:lnTo>
                    <a:pt x="146" y="275"/>
                  </a:lnTo>
                  <a:lnTo>
                    <a:pt x="220" y="269"/>
                  </a:lnTo>
                  <a:lnTo>
                    <a:pt x="208" y="422"/>
                  </a:lnTo>
                  <a:lnTo>
                    <a:pt x="243" y="486"/>
                  </a:lnTo>
                  <a:lnTo>
                    <a:pt x="284" y="507"/>
                  </a:lnTo>
                  <a:lnTo>
                    <a:pt x="379" y="448"/>
                  </a:lnTo>
                  <a:lnTo>
                    <a:pt x="341" y="437"/>
                  </a:lnTo>
                  <a:lnTo>
                    <a:pt x="325" y="352"/>
                  </a:lnTo>
                  <a:lnTo>
                    <a:pt x="387" y="368"/>
                  </a:lnTo>
                  <a:lnTo>
                    <a:pt x="487" y="315"/>
                  </a:lnTo>
                  <a:lnTo>
                    <a:pt x="457" y="275"/>
                  </a:lnTo>
                  <a:lnTo>
                    <a:pt x="491" y="236"/>
                  </a:lnTo>
                  <a:lnTo>
                    <a:pt x="477" y="207"/>
                  </a:lnTo>
                  <a:lnTo>
                    <a:pt x="510" y="175"/>
                  </a:lnTo>
                  <a:lnTo>
                    <a:pt x="467" y="168"/>
                  </a:lnTo>
                  <a:lnTo>
                    <a:pt x="467" y="127"/>
                  </a:lnTo>
                  <a:lnTo>
                    <a:pt x="391" y="84"/>
                  </a:lnTo>
                  <a:lnTo>
                    <a:pt x="426" y="72"/>
                  </a:lnTo>
                  <a:lnTo>
                    <a:pt x="200" y="81"/>
                  </a:lnTo>
                  <a:lnTo>
                    <a:pt x="127" y="0"/>
                  </a:lnTo>
                  <a:lnTo>
                    <a:pt x="133" y="37"/>
                  </a:lnTo>
                  <a:lnTo>
                    <a:pt x="66" y="68"/>
                  </a:lnTo>
                  <a:lnTo>
                    <a:pt x="86" y="127"/>
                  </a:lnTo>
                  <a:lnTo>
                    <a:pt x="63" y="150"/>
                  </a:lnTo>
                  <a:lnTo>
                    <a:pt x="48" y="96"/>
                  </a:lnTo>
                  <a:lnTo>
                    <a:pt x="73" y="22"/>
                  </a:lnTo>
                  <a:lnTo>
                    <a:pt x="0" y="13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Freeform 320"/>
            <p:cNvSpPr/>
            <p:nvPr/>
          </p:nvSpPr>
          <p:spPr bwMode="auto">
            <a:xfrm>
              <a:off x="2246213" y="1944824"/>
              <a:ext cx="283488" cy="208758"/>
            </a:xfrm>
            <a:custGeom>
              <a:avLst/>
              <a:gdLst>
                <a:gd name="T0" fmla="*/ 0 w 542"/>
                <a:gd name="T1" fmla="*/ 5 h 449"/>
                <a:gd name="T2" fmla="*/ 0 w 542"/>
                <a:gd name="T3" fmla="*/ 8 h 449"/>
                <a:gd name="T4" fmla="*/ 1 w 542"/>
                <a:gd name="T5" fmla="*/ 9 h 449"/>
                <a:gd name="T6" fmla="*/ 0 w 542"/>
                <a:gd name="T7" fmla="*/ 10 h 449"/>
                <a:gd name="T8" fmla="*/ 2 w 542"/>
                <a:gd name="T9" fmla="*/ 10 h 449"/>
                <a:gd name="T10" fmla="*/ 5 w 542"/>
                <a:gd name="T11" fmla="*/ 10 h 449"/>
                <a:gd name="T12" fmla="*/ 5 w 542"/>
                <a:gd name="T13" fmla="*/ 8 h 449"/>
                <a:gd name="T14" fmla="*/ 8 w 542"/>
                <a:gd name="T15" fmla="*/ 8 h 449"/>
                <a:gd name="T16" fmla="*/ 8 w 542"/>
                <a:gd name="T17" fmla="*/ 6 h 449"/>
                <a:gd name="T18" fmla="*/ 9 w 542"/>
                <a:gd name="T19" fmla="*/ 6 h 449"/>
                <a:gd name="T20" fmla="*/ 8 w 542"/>
                <a:gd name="T21" fmla="*/ 5 h 449"/>
                <a:gd name="T22" fmla="*/ 9 w 542"/>
                <a:gd name="T23" fmla="*/ 5 h 449"/>
                <a:gd name="T24" fmla="*/ 10 w 542"/>
                <a:gd name="T25" fmla="*/ 4 h 449"/>
                <a:gd name="T26" fmla="*/ 9 w 542"/>
                <a:gd name="T27" fmla="*/ 3 h 449"/>
                <a:gd name="T28" fmla="*/ 12 w 542"/>
                <a:gd name="T29" fmla="*/ 2 h 449"/>
                <a:gd name="T30" fmla="*/ 13 w 542"/>
                <a:gd name="T31" fmla="*/ 1 h 449"/>
                <a:gd name="T32" fmla="*/ 11 w 542"/>
                <a:gd name="T33" fmla="*/ 1 h 449"/>
                <a:gd name="T34" fmla="*/ 10 w 542"/>
                <a:gd name="T35" fmla="*/ 2 h 449"/>
                <a:gd name="T36" fmla="*/ 9 w 542"/>
                <a:gd name="T37" fmla="*/ 0 h 449"/>
                <a:gd name="T38" fmla="*/ 8 w 542"/>
                <a:gd name="T39" fmla="*/ 1 h 449"/>
                <a:gd name="T40" fmla="*/ 4 w 542"/>
                <a:gd name="T41" fmla="*/ 1 h 449"/>
                <a:gd name="T42" fmla="*/ 2 w 542"/>
                <a:gd name="T43" fmla="*/ 4 h 449"/>
                <a:gd name="T44" fmla="*/ 1 w 542"/>
                <a:gd name="T45" fmla="*/ 3 h 449"/>
                <a:gd name="T46" fmla="*/ 0 w 542"/>
                <a:gd name="T47" fmla="*/ 5 h 44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42"/>
                <a:gd name="T73" fmla="*/ 0 h 449"/>
                <a:gd name="T74" fmla="*/ 542 w 542"/>
                <a:gd name="T75" fmla="*/ 449 h 44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42" h="449">
                  <a:moveTo>
                    <a:pt x="0" y="214"/>
                  </a:moveTo>
                  <a:lnTo>
                    <a:pt x="6" y="333"/>
                  </a:lnTo>
                  <a:lnTo>
                    <a:pt x="42" y="368"/>
                  </a:lnTo>
                  <a:lnTo>
                    <a:pt x="14" y="426"/>
                  </a:lnTo>
                  <a:lnTo>
                    <a:pt x="73" y="449"/>
                  </a:lnTo>
                  <a:lnTo>
                    <a:pt x="212" y="426"/>
                  </a:lnTo>
                  <a:lnTo>
                    <a:pt x="239" y="361"/>
                  </a:lnTo>
                  <a:lnTo>
                    <a:pt x="333" y="325"/>
                  </a:lnTo>
                  <a:lnTo>
                    <a:pt x="340" y="269"/>
                  </a:lnTo>
                  <a:lnTo>
                    <a:pt x="375" y="254"/>
                  </a:lnTo>
                  <a:lnTo>
                    <a:pt x="361" y="226"/>
                  </a:lnTo>
                  <a:lnTo>
                    <a:pt x="393" y="222"/>
                  </a:lnTo>
                  <a:lnTo>
                    <a:pt x="418" y="168"/>
                  </a:lnTo>
                  <a:lnTo>
                    <a:pt x="408" y="112"/>
                  </a:lnTo>
                  <a:lnTo>
                    <a:pt x="538" y="72"/>
                  </a:lnTo>
                  <a:lnTo>
                    <a:pt x="542" y="61"/>
                  </a:lnTo>
                  <a:lnTo>
                    <a:pt x="492" y="50"/>
                  </a:lnTo>
                  <a:lnTo>
                    <a:pt x="423" y="88"/>
                  </a:lnTo>
                  <a:lnTo>
                    <a:pt x="392" y="0"/>
                  </a:lnTo>
                  <a:lnTo>
                    <a:pt x="335" y="66"/>
                  </a:lnTo>
                  <a:lnTo>
                    <a:pt x="169" y="61"/>
                  </a:lnTo>
                  <a:lnTo>
                    <a:pt x="82" y="165"/>
                  </a:lnTo>
                  <a:lnTo>
                    <a:pt x="25" y="131"/>
                  </a:lnTo>
                  <a:lnTo>
                    <a:pt x="0" y="21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Freeform 321"/>
            <p:cNvSpPr/>
            <p:nvPr/>
          </p:nvSpPr>
          <p:spPr bwMode="auto">
            <a:xfrm>
              <a:off x="1417838" y="1845338"/>
              <a:ext cx="36817" cy="70130"/>
            </a:xfrm>
            <a:custGeom>
              <a:avLst/>
              <a:gdLst>
                <a:gd name="T0" fmla="*/ 0 w 71"/>
                <a:gd name="T1" fmla="*/ 3 h 151"/>
                <a:gd name="T2" fmla="*/ 0 w 71"/>
                <a:gd name="T3" fmla="*/ 1 h 151"/>
                <a:gd name="T4" fmla="*/ 1 w 71"/>
                <a:gd name="T5" fmla="*/ 0 h 151"/>
                <a:gd name="T6" fmla="*/ 2 w 71"/>
                <a:gd name="T7" fmla="*/ 2 h 151"/>
                <a:gd name="T8" fmla="*/ 1 w 71"/>
                <a:gd name="T9" fmla="*/ 3 h 151"/>
                <a:gd name="T10" fmla="*/ 0 w 71"/>
                <a:gd name="T11" fmla="*/ 3 h 1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"/>
                <a:gd name="T19" fmla="*/ 0 h 151"/>
                <a:gd name="T20" fmla="*/ 71 w 71"/>
                <a:gd name="T21" fmla="*/ 151 h 1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" h="151">
                  <a:moveTo>
                    <a:pt x="0" y="114"/>
                  </a:moveTo>
                  <a:lnTo>
                    <a:pt x="1" y="37"/>
                  </a:lnTo>
                  <a:lnTo>
                    <a:pt x="33" y="0"/>
                  </a:lnTo>
                  <a:lnTo>
                    <a:pt x="71" y="88"/>
                  </a:lnTo>
                  <a:lnTo>
                    <a:pt x="35" y="151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 322"/>
            <p:cNvSpPr/>
            <p:nvPr/>
          </p:nvSpPr>
          <p:spPr bwMode="auto">
            <a:xfrm>
              <a:off x="858225" y="1980704"/>
              <a:ext cx="408665" cy="397945"/>
            </a:xfrm>
            <a:custGeom>
              <a:avLst/>
              <a:gdLst>
                <a:gd name="T0" fmla="*/ 0 w 776"/>
                <a:gd name="T1" fmla="*/ 11 h 857"/>
                <a:gd name="T2" fmla="*/ 0 w 776"/>
                <a:gd name="T3" fmla="*/ 11 h 857"/>
                <a:gd name="T4" fmla="*/ 3 w 776"/>
                <a:gd name="T5" fmla="*/ 13 h 857"/>
                <a:gd name="T6" fmla="*/ 11 w 776"/>
                <a:gd name="T7" fmla="*/ 19 h 857"/>
                <a:gd name="T8" fmla="*/ 11 w 776"/>
                <a:gd name="T9" fmla="*/ 20 h 857"/>
                <a:gd name="T10" fmla="*/ 11 w 776"/>
                <a:gd name="T11" fmla="*/ 20 h 857"/>
                <a:gd name="T12" fmla="*/ 13 w 776"/>
                <a:gd name="T13" fmla="*/ 19 h 857"/>
                <a:gd name="T14" fmla="*/ 18 w 776"/>
                <a:gd name="T15" fmla="*/ 15 h 857"/>
                <a:gd name="T16" fmla="*/ 16 w 776"/>
                <a:gd name="T17" fmla="*/ 12 h 857"/>
                <a:gd name="T18" fmla="*/ 16 w 776"/>
                <a:gd name="T19" fmla="*/ 8 h 857"/>
                <a:gd name="T20" fmla="*/ 16 w 776"/>
                <a:gd name="T21" fmla="*/ 6 h 857"/>
                <a:gd name="T22" fmla="*/ 14 w 776"/>
                <a:gd name="T23" fmla="*/ 3 h 857"/>
                <a:gd name="T24" fmla="*/ 15 w 776"/>
                <a:gd name="T25" fmla="*/ 3 h 857"/>
                <a:gd name="T26" fmla="*/ 15 w 776"/>
                <a:gd name="T27" fmla="*/ 0 h 857"/>
                <a:gd name="T28" fmla="*/ 9 w 776"/>
                <a:gd name="T29" fmla="*/ 1 h 857"/>
                <a:gd name="T30" fmla="*/ 6 w 776"/>
                <a:gd name="T31" fmla="*/ 2 h 857"/>
                <a:gd name="T32" fmla="*/ 7 w 776"/>
                <a:gd name="T33" fmla="*/ 5 h 857"/>
                <a:gd name="T34" fmla="*/ 5 w 776"/>
                <a:gd name="T35" fmla="*/ 6 h 857"/>
                <a:gd name="T36" fmla="*/ 4 w 776"/>
                <a:gd name="T37" fmla="*/ 6 h 857"/>
                <a:gd name="T38" fmla="*/ 5 w 776"/>
                <a:gd name="T39" fmla="*/ 7 h 857"/>
                <a:gd name="T40" fmla="*/ 1 w 776"/>
                <a:gd name="T41" fmla="*/ 9 h 857"/>
                <a:gd name="T42" fmla="*/ 0 w 776"/>
                <a:gd name="T43" fmla="*/ 11 h 85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776"/>
                <a:gd name="T67" fmla="*/ 0 h 857"/>
                <a:gd name="T68" fmla="*/ 776 w 776"/>
                <a:gd name="T69" fmla="*/ 857 h 85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776" h="857">
                  <a:moveTo>
                    <a:pt x="0" y="458"/>
                  </a:moveTo>
                  <a:lnTo>
                    <a:pt x="5" y="475"/>
                  </a:lnTo>
                  <a:lnTo>
                    <a:pt x="150" y="582"/>
                  </a:lnTo>
                  <a:lnTo>
                    <a:pt x="454" y="818"/>
                  </a:lnTo>
                  <a:lnTo>
                    <a:pt x="456" y="857"/>
                  </a:lnTo>
                  <a:lnTo>
                    <a:pt x="488" y="853"/>
                  </a:lnTo>
                  <a:lnTo>
                    <a:pt x="547" y="836"/>
                  </a:lnTo>
                  <a:lnTo>
                    <a:pt x="776" y="651"/>
                  </a:lnTo>
                  <a:lnTo>
                    <a:pt x="687" y="527"/>
                  </a:lnTo>
                  <a:lnTo>
                    <a:pt x="688" y="330"/>
                  </a:lnTo>
                  <a:lnTo>
                    <a:pt x="679" y="241"/>
                  </a:lnTo>
                  <a:lnTo>
                    <a:pt x="612" y="151"/>
                  </a:lnTo>
                  <a:lnTo>
                    <a:pt x="647" y="120"/>
                  </a:lnTo>
                  <a:lnTo>
                    <a:pt x="659" y="0"/>
                  </a:lnTo>
                  <a:lnTo>
                    <a:pt x="391" y="20"/>
                  </a:lnTo>
                  <a:lnTo>
                    <a:pt x="246" y="92"/>
                  </a:lnTo>
                  <a:lnTo>
                    <a:pt x="284" y="238"/>
                  </a:lnTo>
                  <a:lnTo>
                    <a:pt x="224" y="241"/>
                  </a:lnTo>
                  <a:lnTo>
                    <a:pt x="189" y="258"/>
                  </a:lnTo>
                  <a:lnTo>
                    <a:pt x="196" y="296"/>
                  </a:lnTo>
                  <a:lnTo>
                    <a:pt x="21" y="383"/>
                  </a:lnTo>
                  <a:lnTo>
                    <a:pt x="0" y="45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 323"/>
            <p:cNvSpPr/>
            <p:nvPr/>
          </p:nvSpPr>
          <p:spPr bwMode="auto">
            <a:xfrm>
              <a:off x="3299169" y="2993506"/>
              <a:ext cx="808126" cy="624643"/>
            </a:xfrm>
            <a:custGeom>
              <a:avLst/>
              <a:gdLst>
                <a:gd name="T0" fmla="*/ 1 w 1543"/>
                <a:gd name="T1" fmla="*/ 17 h 1343"/>
                <a:gd name="T2" fmla="*/ 1 w 1543"/>
                <a:gd name="T3" fmla="*/ 16 h 1343"/>
                <a:gd name="T4" fmla="*/ 1 w 1543"/>
                <a:gd name="T5" fmla="*/ 12 h 1343"/>
                <a:gd name="T6" fmla="*/ 3 w 1543"/>
                <a:gd name="T7" fmla="*/ 10 h 1343"/>
                <a:gd name="T8" fmla="*/ 8 w 1543"/>
                <a:gd name="T9" fmla="*/ 8 h 1343"/>
                <a:gd name="T10" fmla="*/ 9 w 1543"/>
                <a:gd name="T11" fmla="*/ 6 h 1343"/>
                <a:gd name="T12" fmla="*/ 9 w 1543"/>
                <a:gd name="T13" fmla="*/ 6 h 1343"/>
                <a:gd name="T14" fmla="*/ 10 w 1543"/>
                <a:gd name="T15" fmla="*/ 5 h 1343"/>
                <a:gd name="T16" fmla="*/ 13 w 1543"/>
                <a:gd name="T17" fmla="*/ 4 h 1343"/>
                <a:gd name="T18" fmla="*/ 14 w 1543"/>
                <a:gd name="T19" fmla="*/ 4 h 1343"/>
                <a:gd name="T20" fmla="*/ 14 w 1543"/>
                <a:gd name="T21" fmla="*/ 4 h 1343"/>
                <a:gd name="T22" fmla="*/ 17 w 1543"/>
                <a:gd name="T23" fmla="*/ 1 h 1343"/>
                <a:gd name="T24" fmla="*/ 20 w 1543"/>
                <a:gd name="T25" fmla="*/ 2 h 1343"/>
                <a:gd name="T26" fmla="*/ 24 w 1543"/>
                <a:gd name="T27" fmla="*/ 7 h 1343"/>
                <a:gd name="T28" fmla="*/ 25 w 1543"/>
                <a:gd name="T29" fmla="*/ 1 h 1343"/>
                <a:gd name="T30" fmla="*/ 27 w 1543"/>
                <a:gd name="T31" fmla="*/ 4 h 1343"/>
                <a:gd name="T32" fmla="*/ 29 w 1543"/>
                <a:gd name="T33" fmla="*/ 9 h 1343"/>
                <a:gd name="T34" fmla="*/ 32 w 1543"/>
                <a:gd name="T35" fmla="*/ 13 h 1343"/>
                <a:gd name="T36" fmla="*/ 33 w 1543"/>
                <a:gd name="T37" fmla="*/ 14 h 1343"/>
                <a:gd name="T38" fmla="*/ 36 w 1543"/>
                <a:gd name="T39" fmla="*/ 19 h 1343"/>
                <a:gd name="T40" fmla="*/ 34 w 1543"/>
                <a:gd name="T41" fmla="*/ 25 h 1343"/>
                <a:gd name="T42" fmla="*/ 30 w 1543"/>
                <a:gd name="T43" fmla="*/ 30 h 1343"/>
                <a:gd name="T44" fmla="*/ 29 w 1543"/>
                <a:gd name="T45" fmla="*/ 31 h 1343"/>
                <a:gd name="T46" fmla="*/ 27 w 1543"/>
                <a:gd name="T47" fmla="*/ 31 h 1343"/>
                <a:gd name="T48" fmla="*/ 24 w 1543"/>
                <a:gd name="T49" fmla="*/ 29 h 1343"/>
                <a:gd name="T50" fmla="*/ 22 w 1543"/>
                <a:gd name="T51" fmla="*/ 27 h 1343"/>
                <a:gd name="T52" fmla="*/ 22 w 1543"/>
                <a:gd name="T53" fmla="*/ 27 h 1343"/>
                <a:gd name="T54" fmla="*/ 22 w 1543"/>
                <a:gd name="T55" fmla="*/ 23 h 1343"/>
                <a:gd name="T56" fmla="*/ 19 w 1543"/>
                <a:gd name="T57" fmla="*/ 26 h 1343"/>
                <a:gd name="T58" fmla="*/ 16 w 1543"/>
                <a:gd name="T59" fmla="*/ 22 h 1343"/>
                <a:gd name="T60" fmla="*/ 9 w 1543"/>
                <a:gd name="T61" fmla="*/ 25 h 1343"/>
                <a:gd name="T62" fmla="*/ 4 w 1543"/>
                <a:gd name="T63" fmla="*/ 27 h 1343"/>
                <a:gd name="T64" fmla="*/ 2 w 1543"/>
                <a:gd name="T65" fmla="*/ 22 h 13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543"/>
                <a:gd name="T100" fmla="*/ 0 h 1343"/>
                <a:gd name="T101" fmla="*/ 1543 w 1543"/>
                <a:gd name="T102" fmla="*/ 1343 h 134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543" h="1343">
                  <a:moveTo>
                    <a:pt x="0" y="708"/>
                  </a:moveTo>
                  <a:lnTo>
                    <a:pt x="25" y="718"/>
                  </a:lnTo>
                  <a:lnTo>
                    <a:pt x="9" y="678"/>
                  </a:lnTo>
                  <a:lnTo>
                    <a:pt x="41" y="701"/>
                  </a:lnTo>
                  <a:lnTo>
                    <a:pt x="9" y="622"/>
                  </a:lnTo>
                  <a:lnTo>
                    <a:pt x="31" y="505"/>
                  </a:lnTo>
                  <a:lnTo>
                    <a:pt x="39" y="536"/>
                  </a:lnTo>
                  <a:lnTo>
                    <a:pt x="135" y="442"/>
                  </a:lnTo>
                  <a:lnTo>
                    <a:pt x="296" y="399"/>
                  </a:lnTo>
                  <a:lnTo>
                    <a:pt x="352" y="330"/>
                  </a:lnTo>
                  <a:lnTo>
                    <a:pt x="349" y="285"/>
                  </a:lnTo>
                  <a:lnTo>
                    <a:pt x="369" y="252"/>
                  </a:lnTo>
                  <a:lnTo>
                    <a:pt x="393" y="304"/>
                  </a:lnTo>
                  <a:lnTo>
                    <a:pt x="393" y="248"/>
                  </a:lnTo>
                  <a:lnTo>
                    <a:pt x="432" y="260"/>
                  </a:lnTo>
                  <a:lnTo>
                    <a:pt x="436" y="218"/>
                  </a:lnTo>
                  <a:lnTo>
                    <a:pt x="492" y="150"/>
                  </a:lnTo>
                  <a:lnTo>
                    <a:pt x="552" y="154"/>
                  </a:lnTo>
                  <a:lnTo>
                    <a:pt x="563" y="221"/>
                  </a:lnTo>
                  <a:lnTo>
                    <a:pt x="588" y="183"/>
                  </a:lnTo>
                  <a:lnTo>
                    <a:pt x="631" y="204"/>
                  </a:lnTo>
                  <a:lnTo>
                    <a:pt x="616" y="160"/>
                  </a:lnTo>
                  <a:lnTo>
                    <a:pt x="655" y="89"/>
                  </a:lnTo>
                  <a:lnTo>
                    <a:pt x="743" y="62"/>
                  </a:lnTo>
                  <a:lnTo>
                    <a:pt x="719" y="18"/>
                  </a:lnTo>
                  <a:lnTo>
                    <a:pt x="893" y="73"/>
                  </a:lnTo>
                  <a:lnTo>
                    <a:pt x="856" y="194"/>
                  </a:lnTo>
                  <a:lnTo>
                    <a:pt x="1030" y="318"/>
                  </a:lnTo>
                  <a:lnTo>
                    <a:pt x="1073" y="267"/>
                  </a:lnTo>
                  <a:lnTo>
                    <a:pt x="1095" y="61"/>
                  </a:lnTo>
                  <a:lnTo>
                    <a:pt x="1135" y="0"/>
                  </a:lnTo>
                  <a:lnTo>
                    <a:pt x="1173" y="158"/>
                  </a:lnTo>
                  <a:lnTo>
                    <a:pt x="1231" y="194"/>
                  </a:lnTo>
                  <a:lnTo>
                    <a:pt x="1270" y="375"/>
                  </a:lnTo>
                  <a:lnTo>
                    <a:pt x="1363" y="433"/>
                  </a:lnTo>
                  <a:lnTo>
                    <a:pt x="1400" y="536"/>
                  </a:lnTo>
                  <a:lnTo>
                    <a:pt x="1432" y="529"/>
                  </a:lnTo>
                  <a:lnTo>
                    <a:pt x="1441" y="584"/>
                  </a:lnTo>
                  <a:lnTo>
                    <a:pt x="1518" y="663"/>
                  </a:lnTo>
                  <a:lnTo>
                    <a:pt x="1543" y="802"/>
                  </a:lnTo>
                  <a:lnTo>
                    <a:pt x="1524" y="942"/>
                  </a:lnTo>
                  <a:lnTo>
                    <a:pt x="1459" y="1059"/>
                  </a:lnTo>
                  <a:lnTo>
                    <a:pt x="1408" y="1261"/>
                  </a:lnTo>
                  <a:lnTo>
                    <a:pt x="1323" y="1282"/>
                  </a:lnTo>
                  <a:lnTo>
                    <a:pt x="1267" y="1320"/>
                  </a:lnTo>
                  <a:lnTo>
                    <a:pt x="1272" y="1343"/>
                  </a:lnTo>
                  <a:lnTo>
                    <a:pt x="1216" y="1276"/>
                  </a:lnTo>
                  <a:lnTo>
                    <a:pt x="1158" y="1324"/>
                  </a:lnTo>
                  <a:lnTo>
                    <a:pt x="1085" y="1304"/>
                  </a:lnTo>
                  <a:lnTo>
                    <a:pt x="1024" y="1253"/>
                  </a:lnTo>
                  <a:lnTo>
                    <a:pt x="1001" y="1153"/>
                  </a:lnTo>
                  <a:lnTo>
                    <a:pt x="955" y="1165"/>
                  </a:lnTo>
                  <a:lnTo>
                    <a:pt x="955" y="1096"/>
                  </a:lnTo>
                  <a:lnTo>
                    <a:pt x="939" y="1140"/>
                  </a:lnTo>
                  <a:lnTo>
                    <a:pt x="907" y="1143"/>
                  </a:lnTo>
                  <a:lnTo>
                    <a:pt x="940" y="1011"/>
                  </a:lnTo>
                  <a:lnTo>
                    <a:pt x="875" y="1135"/>
                  </a:lnTo>
                  <a:lnTo>
                    <a:pt x="843" y="1109"/>
                  </a:lnTo>
                  <a:lnTo>
                    <a:pt x="809" y="1012"/>
                  </a:lnTo>
                  <a:lnTo>
                    <a:pt x="694" y="959"/>
                  </a:lnTo>
                  <a:lnTo>
                    <a:pt x="490" y="998"/>
                  </a:lnTo>
                  <a:lnTo>
                    <a:pt x="404" y="1071"/>
                  </a:lnTo>
                  <a:lnTo>
                    <a:pt x="263" y="1075"/>
                  </a:lnTo>
                  <a:lnTo>
                    <a:pt x="182" y="1139"/>
                  </a:lnTo>
                  <a:lnTo>
                    <a:pt x="76" y="1094"/>
                  </a:lnTo>
                  <a:lnTo>
                    <a:pt x="100" y="966"/>
                  </a:lnTo>
                  <a:lnTo>
                    <a:pt x="0" y="70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Freeform 324"/>
            <p:cNvSpPr/>
            <p:nvPr/>
          </p:nvSpPr>
          <p:spPr bwMode="auto">
            <a:xfrm>
              <a:off x="3932415" y="3654029"/>
              <a:ext cx="71792" cy="70130"/>
            </a:xfrm>
            <a:custGeom>
              <a:avLst/>
              <a:gdLst>
                <a:gd name="T0" fmla="*/ 0 w 134"/>
                <a:gd name="T1" fmla="*/ 1 h 150"/>
                <a:gd name="T2" fmla="*/ 0 w 134"/>
                <a:gd name="T3" fmla="*/ 0 h 150"/>
                <a:gd name="T4" fmla="*/ 2 w 134"/>
                <a:gd name="T5" fmla="*/ 1 h 150"/>
                <a:gd name="T6" fmla="*/ 3 w 134"/>
                <a:gd name="T7" fmla="*/ 0 h 150"/>
                <a:gd name="T8" fmla="*/ 3 w 134"/>
                <a:gd name="T9" fmla="*/ 1 h 150"/>
                <a:gd name="T10" fmla="*/ 3 w 134"/>
                <a:gd name="T11" fmla="*/ 2 h 150"/>
                <a:gd name="T12" fmla="*/ 2 w 134"/>
                <a:gd name="T13" fmla="*/ 3 h 150"/>
                <a:gd name="T14" fmla="*/ 1 w 134"/>
                <a:gd name="T15" fmla="*/ 3 h 150"/>
                <a:gd name="T16" fmla="*/ 0 w 134"/>
                <a:gd name="T17" fmla="*/ 1 h 1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4"/>
                <a:gd name="T28" fmla="*/ 0 h 150"/>
                <a:gd name="T29" fmla="*/ 134 w 134"/>
                <a:gd name="T30" fmla="*/ 150 h 1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4" h="150">
                  <a:moveTo>
                    <a:pt x="0" y="25"/>
                  </a:moveTo>
                  <a:lnTo>
                    <a:pt x="1" y="0"/>
                  </a:lnTo>
                  <a:lnTo>
                    <a:pt x="67" y="20"/>
                  </a:lnTo>
                  <a:lnTo>
                    <a:pt x="121" y="2"/>
                  </a:lnTo>
                  <a:lnTo>
                    <a:pt x="134" y="40"/>
                  </a:lnTo>
                  <a:lnTo>
                    <a:pt x="134" y="86"/>
                  </a:lnTo>
                  <a:lnTo>
                    <a:pt x="83" y="150"/>
                  </a:lnTo>
                  <a:lnTo>
                    <a:pt x="50" y="147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Freeform 325"/>
            <p:cNvSpPr/>
            <p:nvPr/>
          </p:nvSpPr>
          <p:spPr bwMode="auto">
            <a:xfrm>
              <a:off x="1220869" y="1687138"/>
              <a:ext cx="154630" cy="58713"/>
            </a:xfrm>
            <a:custGeom>
              <a:avLst/>
              <a:gdLst>
                <a:gd name="T0" fmla="*/ 0 w 296"/>
                <a:gd name="T1" fmla="*/ 2 h 128"/>
                <a:gd name="T2" fmla="*/ 0 w 296"/>
                <a:gd name="T3" fmla="*/ 2 h 128"/>
                <a:gd name="T4" fmla="*/ 0 w 296"/>
                <a:gd name="T5" fmla="*/ 2 h 128"/>
                <a:gd name="T6" fmla="*/ 1 w 296"/>
                <a:gd name="T7" fmla="*/ 2 h 128"/>
                <a:gd name="T8" fmla="*/ 2 w 296"/>
                <a:gd name="T9" fmla="*/ 2 h 128"/>
                <a:gd name="T10" fmla="*/ 4 w 296"/>
                <a:gd name="T11" fmla="*/ 3 h 128"/>
                <a:gd name="T12" fmla="*/ 6 w 296"/>
                <a:gd name="T13" fmla="*/ 2 h 128"/>
                <a:gd name="T14" fmla="*/ 7 w 296"/>
                <a:gd name="T15" fmla="*/ 1 h 128"/>
                <a:gd name="T16" fmla="*/ 6 w 296"/>
                <a:gd name="T17" fmla="*/ 0 h 128"/>
                <a:gd name="T18" fmla="*/ 4 w 296"/>
                <a:gd name="T19" fmla="*/ 0 h 128"/>
                <a:gd name="T20" fmla="*/ 3 w 296"/>
                <a:gd name="T21" fmla="*/ 2 h 128"/>
                <a:gd name="T22" fmla="*/ 0 w 296"/>
                <a:gd name="T23" fmla="*/ 2 h 1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96"/>
                <a:gd name="T37" fmla="*/ 0 h 128"/>
                <a:gd name="T38" fmla="*/ 296 w 296"/>
                <a:gd name="T39" fmla="*/ 128 h 1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96" h="128">
                  <a:moveTo>
                    <a:pt x="0" y="71"/>
                  </a:moveTo>
                  <a:lnTo>
                    <a:pt x="7" y="78"/>
                  </a:lnTo>
                  <a:lnTo>
                    <a:pt x="8" y="100"/>
                  </a:lnTo>
                  <a:lnTo>
                    <a:pt x="41" y="106"/>
                  </a:lnTo>
                  <a:lnTo>
                    <a:pt x="99" y="93"/>
                  </a:lnTo>
                  <a:lnTo>
                    <a:pt x="166" y="128"/>
                  </a:lnTo>
                  <a:lnTo>
                    <a:pt x="257" y="105"/>
                  </a:lnTo>
                  <a:lnTo>
                    <a:pt x="296" y="37"/>
                  </a:lnTo>
                  <a:lnTo>
                    <a:pt x="279" y="0"/>
                  </a:lnTo>
                  <a:lnTo>
                    <a:pt x="167" y="1"/>
                  </a:lnTo>
                  <a:lnTo>
                    <a:pt x="132" y="70"/>
                  </a:lnTo>
                  <a:lnTo>
                    <a:pt x="0" y="7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Freeform 326"/>
            <p:cNvSpPr/>
            <p:nvPr/>
          </p:nvSpPr>
          <p:spPr bwMode="auto">
            <a:xfrm>
              <a:off x="2792940" y="2217188"/>
              <a:ext cx="95723" cy="122319"/>
            </a:xfrm>
            <a:custGeom>
              <a:avLst/>
              <a:gdLst>
                <a:gd name="T0" fmla="*/ 0 w 179"/>
                <a:gd name="T1" fmla="*/ 2 h 262"/>
                <a:gd name="T2" fmla="*/ 1 w 179"/>
                <a:gd name="T3" fmla="*/ 3 h 262"/>
                <a:gd name="T4" fmla="*/ 1 w 179"/>
                <a:gd name="T5" fmla="*/ 5 h 262"/>
                <a:gd name="T6" fmla="*/ 2 w 179"/>
                <a:gd name="T7" fmla="*/ 5 h 262"/>
                <a:gd name="T8" fmla="*/ 3 w 179"/>
                <a:gd name="T9" fmla="*/ 4 h 262"/>
                <a:gd name="T10" fmla="*/ 3 w 179"/>
                <a:gd name="T11" fmla="*/ 4 h 262"/>
                <a:gd name="T12" fmla="*/ 4 w 179"/>
                <a:gd name="T13" fmla="*/ 6 h 262"/>
                <a:gd name="T14" fmla="*/ 4 w 179"/>
                <a:gd name="T15" fmla="*/ 5 h 262"/>
                <a:gd name="T16" fmla="*/ 4 w 179"/>
                <a:gd name="T17" fmla="*/ 3 h 262"/>
                <a:gd name="T18" fmla="*/ 3 w 179"/>
                <a:gd name="T19" fmla="*/ 4 h 262"/>
                <a:gd name="T20" fmla="*/ 3 w 179"/>
                <a:gd name="T21" fmla="*/ 3 h 262"/>
                <a:gd name="T22" fmla="*/ 4 w 179"/>
                <a:gd name="T23" fmla="*/ 1 h 262"/>
                <a:gd name="T24" fmla="*/ 2 w 179"/>
                <a:gd name="T25" fmla="*/ 1 h 262"/>
                <a:gd name="T26" fmla="*/ 1 w 179"/>
                <a:gd name="T27" fmla="*/ 0 h 262"/>
                <a:gd name="T28" fmla="*/ 0 w 179"/>
                <a:gd name="T29" fmla="*/ 1 h 262"/>
                <a:gd name="T30" fmla="*/ 1 w 179"/>
                <a:gd name="T31" fmla="*/ 1 h 262"/>
                <a:gd name="T32" fmla="*/ 0 w 179"/>
                <a:gd name="T33" fmla="*/ 2 h 2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9"/>
                <a:gd name="T52" fmla="*/ 0 h 262"/>
                <a:gd name="T53" fmla="*/ 179 w 179"/>
                <a:gd name="T54" fmla="*/ 262 h 26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9" h="262">
                  <a:moveTo>
                    <a:pt x="0" y="78"/>
                  </a:moveTo>
                  <a:lnTo>
                    <a:pt x="23" y="105"/>
                  </a:lnTo>
                  <a:lnTo>
                    <a:pt x="37" y="227"/>
                  </a:lnTo>
                  <a:lnTo>
                    <a:pt x="86" y="220"/>
                  </a:lnTo>
                  <a:lnTo>
                    <a:pt x="109" y="168"/>
                  </a:lnTo>
                  <a:lnTo>
                    <a:pt x="144" y="178"/>
                  </a:lnTo>
                  <a:lnTo>
                    <a:pt x="165" y="262"/>
                  </a:lnTo>
                  <a:lnTo>
                    <a:pt x="179" y="214"/>
                  </a:lnTo>
                  <a:lnTo>
                    <a:pt x="162" y="130"/>
                  </a:lnTo>
                  <a:lnTo>
                    <a:pt x="144" y="164"/>
                  </a:lnTo>
                  <a:lnTo>
                    <a:pt x="119" y="120"/>
                  </a:lnTo>
                  <a:lnTo>
                    <a:pt x="164" y="67"/>
                  </a:lnTo>
                  <a:lnTo>
                    <a:pt x="79" y="59"/>
                  </a:lnTo>
                  <a:lnTo>
                    <a:pt x="21" y="0"/>
                  </a:lnTo>
                  <a:lnTo>
                    <a:pt x="6" y="32"/>
                  </a:lnTo>
                  <a:lnTo>
                    <a:pt x="24" y="59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Freeform 327"/>
            <p:cNvSpPr/>
            <p:nvPr/>
          </p:nvSpPr>
          <p:spPr bwMode="auto">
            <a:xfrm>
              <a:off x="1088329" y="1617009"/>
              <a:ext cx="66270" cy="47297"/>
            </a:xfrm>
            <a:custGeom>
              <a:avLst/>
              <a:gdLst>
                <a:gd name="T0" fmla="*/ 0 w 125"/>
                <a:gd name="T1" fmla="*/ 1 h 104"/>
                <a:gd name="T2" fmla="*/ 1 w 125"/>
                <a:gd name="T3" fmla="*/ 0 h 104"/>
                <a:gd name="T4" fmla="*/ 2 w 125"/>
                <a:gd name="T5" fmla="*/ 0 h 104"/>
                <a:gd name="T6" fmla="*/ 3 w 125"/>
                <a:gd name="T7" fmla="*/ 1 h 104"/>
                <a:gd name="T8" fmla="*/ 3 w 125"/>
                <a:gd name="T9" fmla="*/ 2 h 104"/>
                <a:gd name="T10" fmla="*/ 3 w 125"/>
                <a:gd name="T11" fmla="*/ 2 h 104"/>
                <a:gd name="T12" fmla="*/ 0 w 125"/>
                <a:gd name="T13" fmla="*/ 1 h 1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104"/>
                <a:gd name="T23" fmla="*/ 125 w 125"/>
                <a:gd name="T24" fmla="*/ 104 h 10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104">
                  <a:moveTo>
                    <a:pt x="0" y="20"/>
                  </a:moveTo>
                  <a:lnTo>
                    <a:pt x="27" y="5"/>
                  </a:lnTo>
                  <a:lnTo>
                    <a:pt x="84" y="0"/>
                  </a:lnTo>
                  <a:lnTo>
                    <a:pt x="122" y="42"/>
                  </a:lnTo>
                  <a:lnTo>
                    <a:pt x="125" y="74"/>
                  </a:lnTo>
                  <a:lnTo>
                    <a:pt x="112" y="104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Freeform 328"/>
            <p:cNvSpPr/>
            <p:nvPr/>
          </p:nvSpPr>
          <p:spPr bwMode="auto">
            <a:xfrm>
              <a:off x="2811348" y="2178046"/>
              <a:ext cx="66270" cy="35880"/>
            </a:xfrm>
            <a:custGeom>
              <a:avLst/>
              <a:gdLst>
                <a:gd name="T0" fmla="*/ 0 w 121"/>
                <a:gd name="T1" fmla="*/ 1 h 75"/>
                <a:gd name="T2" fmla="*/ 0 w 121"/>
                <a:gd name="T3" fmla="*/ 2 h 75"/>
                <a:gd name="T4" fmla="*/ 3 w 121"/>
                <a:gd name="T5" fmla="*/ 1 h 75"/>
                <a:gd name="T6" fmla="*/ 3 w 121"/>
                <a:gd name="T7" fmla="*/ 1 h 75"/>
                <a:gd name="T8" fmla="*/ 1 w 121"/>
                <a:gd name="T9" fmla="*/ 0 h 75"/>
                <a:gd name="T10" fmla="*/ 0 w 121"/>
                <a:gd name="T11" fmla="*/ 1 h 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1"/>
                <a:gd name="T19" fmla="*/ 0 h 75"/>
                <a:gd name="T20" fmla="*/ 121 w 121"/>
                <a:gd name="T21" fmla="*/ 75 h 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1" h="75">
                  <a:moveTo>
                    <a:pt x="0" y="46"/>
                  </a:moveTo>
                  <a:lnTo>
                    <a:pt x="16" y="75"/>
                  </a:lnTo>
                  <a:lnTo>
                    <a:pt x="121" y="63"/>
                  </a:lnTo>
                  <a:lnTo>
                    <a:pt x="112" y="22"/>
                  </a:lnTo>
                  <a:lnTo>
                    <a:pt x="40" y="0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Freeform 329"/>
            <p:cNvSpPr/>
            <p:nvPr/>
          </p:nvSpPr>
          <p:spPr bwMode="auto">
            <a:xfrm>
              <a:off x="3317577" y="2668953"/>
              <a:ext cx="23931" cy="21202"/>
            </a:xfrm>
            <a:custGeom>
              <a:avLst/>
              <a:gdLst>
                <a:gd name="T0" fmla="*/ 0 w 47"/>
                <a:gd name="T1" fmla="*/ 1 h 46"/>
                <a:gd name="T2" fmla="*/ 1 w 47"/>
                <a:gd name="T3" fmla="*/ 1 h 46"/>
                <a:gd name="T4" fmla="*/ 1 w 47"/>
                <a:gd name="T5" fmla="*/ 0 h 46"/>
                <a:gd name="T6" fmla="*/ 0 w 47"/>
                <a:gd name="T7" fmla="*/ 1 h 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"/>
                <a:gd name="T13" fmla="*/ 0 h 46"/>
                <a:gd name="T14" fmla="*/ 47 w 47"/>
                <a:gd name="T15" fmla="*/ 46 h 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" h="46">
                  <a:moveTo>
                    <a:pt x="0" y="21"/>
                  </a:moveTo>
                  <a:lnTo>
                    <a:pt x="22" y="46"/>
                  </a:lnTo>
                  <a:lnTo>
                    <a:pt x="47" y="0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Freeform 330"/>
            <p:cNvSpPr/>
            <p:nvPr/>
          </p:nvSpPr>
          <p:spPr bwMode="auto">
            <a:xfrm>
              <a:off x="1482267" y="1802934"/>
              <a:ext cx="123336" cy="73391"/>
            </a:xfrm>
            <a:custGeom>
              <a:avLst/>
              <a:gdLst>
                <a:gd name="T0" fmla="*/ 0 w 237"/>
                <a:gd name="T1" fmla="*/ 3 h 156"/>
                <a:gd name="T2" fmla="*/ 0 w 237"/>
                <a:gd name="T3" fmla="*/ 0 h 156"/>
                <a:gd name="T4" fmla="*/ 5 w 237"/>
                <a:gd name="T5" fmla="*/ 1 h 156"/>
                <a:gd name="T6" fmla="*/ 5 w 237"/>
                <a:gd name="T7" fmla="*/ 2 h 156"/>
                <a:gd name="T8" fmla="*/ 5 w 237"/>
                <a:gd name="T9" fmla="*/ 3 h 156"/>
                <a:gd name="T10" fmla="*/ 3 w 237"/>
                <a:gd name="T11" fmla="*/ 3 h 156"/>
                <a:gd name="T12" fmla="*/ 3 w 237"/>
                <a:gd name="T13" fmla="*/ 4 h 156"/>
                <a:gd name="T14" fmla="*/ 1 w 237"/>
                <a:gd name="T15" fmla="*/ 4 h 156"/>
                <a:gd name="T16" fmla="*/ 0 w 237"/>
                <a:gd name="T17" fmla="*/ 3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7"/>
                <a:gd name="T28" fmla="*/ 0 h 156"/>
                <a:gd name="T29" fmla="*/ 237 w 237"/>
                <a:gd name="T30" fmla="*/ 156 h 1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7" h="156">
                  <a:moveTo>
                    <a:pt x="0" y="107"/>
                  </a:moveTo>
                  <a:lnTo>
                    <a:pt x="13" y="0"/>
                  </a:lnTo>
                  <a:lnTo>
                    <a:pt x="237" y="24"/>
                  </a:lnTo>
                  <a:lnTo>
                    <a:pt x="197" y="91"/>
                  </a:lnTo>
                  <a:lnTo>
                    <a:pt x="213" y="126"/>
                  </a:lnTo>
                  <a:lnTo>
                    <a:pt x="154" y="130"/>
                  </a:lnTo>
                  <a:lnTo>
                    <a:pt x="119" y="156"/>
                  </a:lnTo>
                  <a:lnTo>
                    <a:pt x="24" y="153"/>
                  </a:lnTo>
                  <a:lnTo>
                    <a:pt x="0" y="10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Freeform 331"/>
            <p:cNvSpPr/>
            <p:nvPr/>
          </p:nvSpPr>
          <p:spPr bwMode="auto">
            <a:xfrm>
              <a:off x="2879459" y="2182938"/>
              <a:ext cx="182242" cy="381636"/>
            </a:xfrm>
            <a:custGeom>
              <a:avLst/>
              <a:gdLst>
                <a:gd name="T0" fmla="*/ 0 w 345"/>
                <a:gd name="T1" fmla="*/ 8 h 822"/>
                <a:gd name="T2" fmla="*/ 0 w 345"/>
                <a:gd name="T3" fmla="*/ 7 h 822"/>
                <a:gd name="T4" fmla="*/ 3 w 345"/>
                <a:gd name="T5" fmla="*/ 2 h 822"/>
                <a:gd name="T6" fmla="*/ 4 w 345"/>
                <a:gd name="T7" fmla="*/ 1 h 822"/>
                <a:gd name="T8" fmla="*/ 5 w 345"/>
                <a:gd name="T9" fmla="*/ 0 h 822"/>
                <a:gd name="T10" fmla="*/ 6 w 345"/>
                <a:gd name="T11" fmla="*/ 1 h 822"/>
                <a:gd name="T12" fmla="*/ 6 w 345"/>
                <a:gd name="T13" fmla="*/ 2 h 822"/>
                <a:gd name="T14" fmla="*/ 5 w 345"/>
                <a:gd name="T15" fmla="*/ 5 h 822"/>
                <a:gd name="T16" fmla="*/ 6 w 345"/>
                <a:gd name="T17" fmla="*/ 4 h 822"/>
                <a:gd name="T18" fmla="*/ 6 w 345"/>
                <a:gd name="T19" fmla="*/ 6 h 822"/>
                <a:gd name="T20" fmla="*/ 8 w 345"/>
                <a:gd name="T21" fmla="*/ 7 h 822"/>
                <a:gd name="T22" fmla="*/ 7 w 345"/>
                <a:gd name="T23" fmla="*/ 8 h 822"/>
                <a:gd name="T24" fmla="*/ 5 w 345"/>
                <a:gd name="T25" fmla="*/ 9 h 822"/>
                <a:gd name="T26" fmla="*/ 5 w 345"/>
                <a:gd name="T27" fmla="*/ 11 h 822"/>
                <a:gd name="T28" fmla="*/ 6 w 345"/>
                <a:gd name="T29" fmla="*/ 13 h 822"/>
                <a:gd name="T30" fmla="*/ 5 w 345"/>
                <a:gd name="T31" fmla="*/ 14 h 822"/>
                <a:gd name="T32" fmla="*/ 7 w 345"/>
                <a:gd name="T33" fmla="*/ 17 h 822"/>
                <a:gd name="T34" fmla="*/ 6 w 345"/>
                <a:gd name="T35" fmla="*/ 19 h 822"/>
                <a:gd name="T36" fmla="*/ 5 w 345"/>
                <a:gd name="T37" fmla="*/ 13 h 822"/>
                <a:gd name="T38" fmla="*/ 4 w 345"/>
                <a:gd name="T39" fmla="*/ 11 h 822"/>
                <a:gd name="T40" fmla="*/ 3 w 345"/>
                <a:gd name="T41" fmla="*/ 13 h 822"/>
                <a:gd name="T42" fmla="*/ 2 w 345"/>
                <a:gd name="T43" fmla="*/ 13 h 822"/>
                <a:gd name="T44" fmla="*/ 2 w 345"/>
                <a:gd name="T45" fmla="*/ 11 h 822"/>
                <a:gd name="T46" fmla="*/ 0 w 345"/>
                <a:gd name="T47" fmla="*/ 8 h 82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45"/>
                <a:gd name="T73" fmla="*/ 0 h 822"/>
                <a:gd name="T74" fmla="*/ 345 w 345"/>
                <a:gd name="T75" fmla="*/ 822 h 82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45" h="822">
                  <a:moveTo>
                    <a:pt x="0" y="337"/>
                  </a:moveTo>
                  <a:lnTo>
                    <a:pt x="14" y="289"/>
                  </a:lnTo>
                  <a:lnTo>
                    <a:pt x="114" y="76"/>
                  </a:lnTo>
                  <a:lnTo>
                    <a:pt x="181" y="48"/>
                  </a:lnTo>
                  <a:lnTo>
                    <a:pt x="196" y="0"/>
                  </a:lnTo>
                  <a:lnTo>
                    <a:pt x="247" y="27"/>
                  </a:lnTo>
                  <a:lnTo>
                    <a:pt x="247" y="71"/>
                  </a:lnTo>
                  <a:lnTo>
                    <a:pt x="204" y="201"/>
                  </a:lnTo>
                  <a:lnTo>
                    <a:pt x="249" y="190"/>
                  </a:lnTo>
                  <a:lnTo>
                    <a:pt x="273" y="278"/>
                  </a:lnTo>
                  <a:lnTo>
                    <a:pt x="345" y="302"/>
                  </a:lnTo>
                  <a:lnTo>
                    <a:pt x="309" y="345"/>
                  </a:lnTo>
                  <a:lnTo>
                    <a:pt x="226" y="401"/>
                  </a:lnTo>
                  <a:lnTo>
                    <a:pt x="204" y="454"/>
                  </a:lnTo>
                  <a:lnTo>
                    <a:pt x="249" y="552"/>
                  </a:lnTo>
                  <a:lnTo>
                    <a:pt x="233" y="612"/>
                  </a:lnTo>
                  <a:lnTo>
                    <a:pt x="287" y="742"/>
                  </a:lnTo>
                  <a:lnTo>
                    <a:pt x="247" y="822"/>
                  </a:lnTo>
                  <a:lnTo>
                    <a:pt x="207" y="540"/>
                  </a:lnTo>
                  <a:lnTo>
                    <a:pt x="173" y="497"/>
                  </a:lnTo>
                  <a:lnTo>
                    <a:pt x="118" y="571"/>
                  </a:lnTo>
                  <a:lnTo>
                    <a:pt x="78" y="556"/>
                  </a:lnTo>
                  <a:lnTo>
                    <a:pt x="86" y="455"/>
                  </a:lnTo>
                  <a:lnTo>
                    <a:pt x="0" y="33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Freeform 332"/>
            <p:cNvSpPr/>
            <p:nvPr/>
          </p:nvSpPr>
          <p:spPr bwMode="auto">
            <a:xfrm>
              <a:off x="3087473" y="2469981"/>
              <a:ext cx="99405" cy="88070"/>
            </a:xfrm>
            <a:custGeom>
              <a:avLst/>
              <a:gdLst>
                <a:gd name="T0" fmla="*/ 0 w 190"/>
                <a:gd name="T1" fmla="*/ 1 h 190"/>
                <a:gd name="T2" fmla="*/ 0 w 190"/>
                <a:gd name="T3" fmla="*/ 3 h 190"/>
                <a:gd name="T4" fmla="*/ 1 w 190"/>
                <a:gd name="T5" fmla="*/ 4 h 190"/>
                <a:gd name="T6" fmla="*/ 2 w 190"/>
                <a:gd name="T7" fmla="*/ 4 h 190"/>
                <a:gd name="T8" fmla="*/ 4 w 190"/>
                <a:gd name="T9" fmla="*/ 2 h 190"/>
                <a:gd name="T10" fmla="*/ 4 w 190"/>
                <a:gd name="T11" fmla="*/ 0 h 190"/>
                <a:gd name="T12" fmla="*/ 2 w 190"/>
                <a:gd name="T13" fmla="*/ 0 h 190"/>
                <a:gd name="T14" fmla="*/ 1 w 190"/>
                <a:gd name="T15" fmla="*/ 0 h 190"/>
                <a:gd name="T16" fmla="*/ 0 w 190"/>
                <a:gd name="T17" fmla="*/ 1 h 1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0"/>
                <a:gd name="T28" fmla="*/ 0 h 190"/>
                <a:gd name="T29" fmla="*/ 190 w 190"/>
                <a:gd name="T30" fmla="*/ 190 h 1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0" h="190">
                  <a:moveTo>
                    <a:pt x="0" y="37"/>
                  </a:moveTo>
                  <a:lnTo>
                    <a:pt x="12" y="132"/>
                  </a:lnTo>
                  <a:lnTo>
                    <a:pt x="39" y="182"/>
                  </a:lnTo>
                  <a:lnTo>
                    <a:pt x="73" y="190"/>
                  </a:lnTo>
                  <a:lnTo>
                    <a:pt x="190" y="102"/>
                  </a:lnTo>
                  <a:lnTo>
                    <a:pt x="187" y="0"/>
                  </a:lnTo>
                  <a:lnTo>
                    <a:pt x="101" y="16"/>
                  </a:lnTo>
                  <a:lnTo>
                    <a:pt x="25" y="13"/>
                  </a:lnTo>
                  <a:lnTo>
                    <a:pt x="0" y="3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Freeform 333"/>
            <p:cNvSpPr/>
            <p:nvPr/>
          </p:nvSpPr>
          <p:spPr bwMode="auto">
            <a:xfrm>
              <a:off x="2632788" y="2571098"/>
              <a:ext cx="36817" cy="78284"/>
            </a:xfrm>
            <a:custGeom>
              <a:avLst/>
              <a:gdLst>
                <a:gd name="T0" fmla="*/ 0 w 72"/>
                <a:gd name="T1" fmla="*/ 0 h 166"/>
                <a:gd name="T2" fmla="*/ 0 w 72"/>
                <a:gd name="T3" fmla="*/ 4 h 166"/>
                <a:gd name="T4" fmla="*/ 2 w 72"/>
                <a:gd name="T5" fmla="*/ 3 h 166"/>
                <a:gd name="T6" fmla="*/ 1 w 72"/>
                <a:gd name="T7" fmla="*/ 1 h 166"/>
                <a:gd name="T8" fmla="*/ 0 w 72"/>
                <a:gd name="T9" fmla="*/ 0 h 1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166"/>
                <a:gd name="T17" fmla="*/ 72 w 72"/>
                <a:gd name="T18" fmla="*/ 166 h 1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166">
                  <a:moveTo>
                    <a:pt x="0" y="0"/>
                  </a:moveTo>
                  <a:lnTo>
                    <a:pt x="13" y="166"/>
                  </a:lnTo>
                  <a:lnTo>
                    <a:pt x="72" y="138"/>
                  </a:lnTo>
                  <a:lnTo>
                    <a:pt x="45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Freeform 334"/>
            <p:cNvSpPr/>
            <p:nvPr/>
          </p:nvSpPr>
          <p:spPr bwMode="auto">
            <a:xfrm>
              <a:off x="2507611" y="1559927"/>
              <a:ext cx="1227835" cy="792628"/>
            </a:xfrm>
            <a:custGeom>
              <a:avLst/>
              <a:gdLst>
                <a:gd name="T0" fmla="*/ 0 w 2339"/>
                <a:gd name="T1" fmla="*/ 17 h 1707"/>
                <a:gd name="T2" fmla="*/ 6 w 2339"/>
                <a:gd name="T3" fmla="*/ 15 h 1707"/>
                <a:gd name="T4" fmla="*/ 5 w 2339"/>
                <a:gd name="T5" fmla="*/ 11 h 1707"/>
                <a:gd name="T6" fmla="*/ 8 w 2339"/>
                <a:gd name="T7" fmla="*/ 8 h 1707"/>
                <a:gd name="T8" fmla="*/ 11 w 2339"/>
                <a:gd name="T9" fmla="*/ 7 h 1707"/>
                <a:gd name="T10" fmla="*/ 13 w 2339"/>
                <a:gd name="T11" fmla="*/ 7 h 1707"/>
                <a:gd name="T12" fmla="*/ 15 w 2339"/>
                <a:gd name="T13" fmla="*/ 11 h 1707"/>
                <a:gd name="T14" fmla="*/ 21 w 2339"/>
                <a:gd name="T15" fmla="*/ 14 h 1707"/>
                <a:gd name="T16" fmla="*/ 28 w 2339"/>
                <a:gd name="T17" fmla="*/ 15 h 1707"/>
                <a:gd name="T18" fmla="*/ 34 w 2339"/>
                <a:gd name="T19" fmla="*/ 13 h 1707"/>
                <a:gd name="T20" fmla="*/ 35 w 2339"/>
                <a:gd name="T21" fmla="*/ 11 h 1707"/>
                <a:gd name="T22" fmla="*/ 40 w 2339"/>
                <a:gd name="T23" fmla="*/ 9 h 1707"/>
                <a:gd name="T24" fmla="*/ 37 w 2339"/>
                <a:gd name="T25" fmla="*/ 8 h 1707"/>
                <a:gd name="T26" fmla="*/ 38 w 2339"/>
                <a:gd name="T27" fmla="*/ 5 h 1707"/>
                <a:gd name="T28" fmla="*/ 40 w 2339"/>
                <a:gd name="T29" fmla="*/ 5 h 1707"/>
                <a:gd name="T30" fmla="*/ 41 w 2339"/>
                <a:gd name="T31" fmla="*/ 1 h 1707"/>
                <a:gd name="T32" fmla="*/ 46 w 2339"/>
                <a:gd name="T33" fmla="*/ 1 h 1707"/>
                <a:gd name="T34" fmla="*/ 50 w 2339"/>
                <a:gd name="T35" fmla="*/ 6 h 1707"/>
                <a:gd name="T36" fmla="*/ 54 w 2339"/>
                <a:gd name="T37" fmla="*/ 7 h 1707"/>
                <a:gd name="T38" fmla="*/ 51 w 2339"/>
                <a:gd name="T39" fmla="*/ 12 h 1707"/>
                <a:gd name="T40" fmla="*/ 50 w 2339"/>
                <a:gd name="T41" fmla="*/ 14 h 1707"/>
                <a:gd name="T42" fmla="*/ 48 w 2339"/>
                <a:gd name="T43" fmla="*/ 15 h 1707"/>
                <a:gd name="T44" fmla="*/ 47 w 2339"/>
                <a:gd name="T45" fmla="*/ 15 h 1707"/>
                <a:gd name="T46" fmla="*/ 42 w 2339"/>
                <a:gd name="T47" fmla="*/ 19 h 1707"/>
                <a:gd name="T48" fmla="*/ 42 w 2339"/>
                <a:gd name="T49" fmla="*/ 16 h 1707"/>
                <a:gd name="T50" fmla="*/ 39 w 2339"/>
                <a:gd name="T51" fmla="*/ 19 h 1707"/>
                <a:gd name="T52" fmla="*/ 42 w 2339"/>
                <a:gd name="T53" fmla="*/ 20 h 1707"/>
                <a:gd name="T54" fmla="*/ 41 w 2339"/>
                <a:gd name="T55" fmla="*/ 22 h 1707"/>
                <a:gd name="T56" fmla="*/ 43 w 2339"/>
                <a:gd name="T57" fmla="*/ 27 h 1707"/>
                <a:gd name="T58" fmla="*/ 43 w 2339"/>
                <a:gd name="T59" fmla="*/ 28 h 1707"/>
                <a:gd name="T60" fmla="*/ 43 w 2339"/>
                <a:gd name="T61" fmla="*/ 29 h 1707"/>
                <a:gd name="T62" fmla="*/ 38 w 2339"/>
                <a:gd name="T63" fmla="*/ 36 h 1707"/>
                <a:gd name="T64" fmla="*/ 36 w 2339"/>
                <a:gd name="T65" fmla="*/ 37 h 1707"/>
                <a:gd name="T66" fmla="*/ 35 w 2339"/>
                <a:gd name="T67" fmla="*/ 38 h 1707"/>
                <a:gd name="T68" fmla="*/ 32 w 2339"/>
                <a:gd name="T69" fmla="*/ 39 h 1707"/>
                <a:gd name="T70" fmla="*/ 30 w 2339"/>
                <a:gd name="T71" fmla="*/ 38 h 1707"/>
                <a:gd name="T72" fmla="*/ 25 w 2339"/>
                <a:gd name="T73" fmla="*/ 37 h 1707"/>
                <a:gd name="T74" fmla="*/ 25 w 2339"/>
                <a:gd name="T75" fmla="*/ 38 h 1707"/>
                <a:gd name="T76" fmla="*/ 23 w 2339"/>
                <a:gd name="T77" fmla="*/ 37 h 1707"/>
                <a:gd name="T78" fmla="*/ 21 w 2339"/>
                <a:gd name="T79" fmla="*/ 36 h 1707"/>
                <a:gd name="T80" fmla="*/ 22 w 2339"/>
                <a:gd name="T81" fmla="*/ 32 h 1707"/>
                <a:gd name="T82" fmla="*/ 20 w 2339"/>
                <a:gd name="T83" fmla="*/ 30 h 1707"/>
                <a:gd name="T84" fmla="*/ 16 w 2339"/>
                <a:gd name="T85" fmla="*/ 31 h 1707"/>
                <a:gd name="T86" fmla="*/ 13 w 2339"/>
                <a:gd name="T87" fmla="*/ 32 h 1707"/>
                <a:gd name="T88" fmla="*/ 13 w 2339"/>
                <a:gd name="T89" fmla="*/ 31 h 1707"/>
                <a:gd name="T90" fmla="*/ 9 w 2339"/>
                <a:gd name="T91" fmla="*/ 30 h 1707"/>
                <a:gd name="T92" fmla="*/ 5 w 2339"/>
                <a:gd name="T93" fmla="*/ 28 h 1707"/>
                <a:gd name="T94" fmla="*/ 5 w 2339"/>
                <a:gd name="T95" fmla="*/ 26 h 1707"/>
                <a:gd name="T96" fmla="*/ 6 w 2339"/>
                <a:gd name="T97" fmla="*/ 23 h 1707"/>
                <a:gd name="T98" fmla="*/ 3 w 2339"/>
                <a:gd name="T99" fmla="*/ 23 h 1707"/>
                <a:gd name="T100" fmla="*/ 1 w 2339"/>
                <a:gd name="T101" fmla="*/ 20 h 1707"/>
                <a:gd name="T102" fmla="*/ 0 w 2339"/>
                <a:gd name="T103" fmla="*/ 19 h 170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339"/>
                <a:gd name="T157" fmla="*/ 0 h 1707"/>
                <a:gd name="T158" fmla="*/ 2339 w 2339"/>
                <a:gd name="T159" fmla="*/ 1707 h 170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339" h="1707">
                  <a:moveTo>
                    <a:pt x="0" y="812"/>
                  </a:moveTo>
                  <a:lnTo>
                    <a:pt x="15" y="747"/>
                  </a:lnTo>
                  <a:lnTo>
                    <a:pt x="98" y="730"/>
                  </a:lnTo>
                  <a:lnTo>
                    <a:pt x="245" y="642"/>
                  </a:lnTo>
                  <a:lnTo>
                    <a:pt x="267" y="572"/>
                  </a:lnTo>
                  <a:lnTo>
                    <a:pt x="238" y="491"/>
                  </a:lnTo>
                  <a:lnTo>
                    <a:pt x="331" y="469"/>
                  </a:lnTo>
                  <a:lnTo>
                    <a:pt x="357" y="362"/>
                  </a:lnTo>
                  <a:lnTo>
                    <a:pt x="454" y="368"/>
                  </a:lnTo>
                  <a:lnTo>
                    <a:pt x="465" y="299"/>
                  </a:lnTo>
                  <a:lnTo>
                    <a:pt x="539" y="264"/>
                  </a:lnTo>
                  <a:lnTo>
                    <a:pt x="578" y="322"/>
                  </a:lnTo>
                  <a:lnTo>
                    <a:pt x="633" y="345"/>
                  </a:lnTo>
                  <a:lnTo>
                    <a:pt x="652" y="469"/>
                  </a:lnTo>
                  <a:lnTo>
                    <a:pt x="821" y="519"/>
                  </a:lnTo>
                  <a:lnTo>
                    <a:pt x="892" y="606"/>
                  </a:lnTo>
                  <a:lnTo>
                    <a:pt x="1033" y="602"/>
                  </a:lnTo>
                  <a:lnTo>
                    <a:pt x="1190" y="667"/>
                  </a:lnTo>
                  <a:lnTo>
                    <a:pt x="1395" y="606"/>
                  </a:lnTo>
                  <a:lnTo>
                    <a:pt x="1459" y="557"/>
                  </a:lnTo>
                  <a:lnTo>
                    <a:pt x="1459" y="488"/>
                  </a:lnTo>
                  <a:lnTo>
                    <a:pt x="1518" y="496"/>
                  </a:lnTo>
                  <a:lnTo>
                    <a:pt x="1649" y="398"/>
                  </a:lnTo>
                  <a:lnTo>
                    <a:pt x="1748" y="392"/>
                  </a:lnTo>
                  <a:lnTo>
                    <a:pt x="1701" y="318"/>
                  </a:lnTo>
                  <a:lnTo>
                    <a:pt x="1604" y="337"/>
                  </a:lnTo>
                  <a:lnTo>
                    <a:pt x="1603" y="254"/>
                  </a:lnTo>
                  <a:lnTo>
                    <a:pt x="1627" y="207"/>
                  </a:lnTo>
                  <a:lnTo>
                    <a:pt x="1684" y="234"/>
                  </a:lnTo>
                  <a:lnTo>
                    <a:pt x="1738" y="204"/>
                  </a:lnTo>
                  <a:lnTo>
                    <a:pt x="1795" y="92"/>
                  </a:lnTo>
                  <a:lnTo>
                    <a:pt x="1770" y="51"/>
                  </a:lnTo>
                  <a:lnTo>
                    <a:pt x="1908" y="0"/>
                  </a:lnTo>
                  <a:lnTo>
                    <a:pt x="1986" y="35"/>
                  </a:lnTo>
                  <a:lnTo>
                    <a:pt x="2056" y="224"/>
                  </a:lnTo>
                  <a:lnTo>
                    <a:pt x="2173" y="266"/>
                  </a:lnTo>
                  <a:lnTo>
                    <a:pt x="2193" y="335"/>
                  </a:lnTo>
                  <a:lnTo>
                    <a:pt x="2339" y="291"/>
                  </a:lnTo>
                  <a:lnTo>
                    <a:pt x="2270" y="475"/>
                  </a:lnTo>
                  <a:lnTo>
                    <a:pt x="2185" y="503"/>
                  </a:lnTo>
                  <a:lnTo>
                    <a:pt x="2198" y="572"/>
                  </a:lnTo>
                  <a:lnTo>
                    <a:pt x="2173" y="615"/>
                  </a:lnTo>
                  <a:lnTo>
                    <a:pt x="2159" y="602"/>
                  </a:lnTo>
                  <a:lnTo>
                    <a:pt x="2083" y="652"/>
                  </a:lnTo>
                  <a:lnTo>
                    <a:pt x="2083" y="679"/>
                  </a:lnTo>
                  <a:lnTo>
                    <a:pt x="2030" y="670"/>
                  </a:lnTo>
                  <a:lnTo>
                    <a:pt x="1936" y="753"/>
                  </a:lnTo>
                  <a:lnTo>
                    <a:pt x="1819" y="820"/>
                  </a:lnTo>
                  <a:lnTo>
                    <a:pt x="1857" y="730"/>
                  </a:lnTo>
                  <a:lnTo>
                    <a:pt x="1838" y="701"/>
                  </a:lnTo>
                  <a:lnTo>
                    <a:pt x="1684" y="801"/>
                  </a:lnTo>
                  <a:lnTo>
                    <a:pt x="1681" y="829"/>
                  </a:lnTo>
                  <a:lnTo>
                    <a:pt x="1732" y="894"/>
                  </a:lnTo>
                  <a:lnTo>
                    <a:pt x="1800" y="866"/>
                  </a:lnTo>
                  <a:lnTo>
                    <a:pt x="1869" y="890"/>
                  </a:lnTo>
                  <a:lnTo>
                    <a:pt x="1777" y="941"/>
                  </a:lnTo>
                  <a:lnTo>
                    <a:pt x="1739" y="1013"/>
                  </a:lnTo>
                  <a:lnTo>
                    <a:pt x="1841" y="1167"/>
                  </a:lnTo>
                  <a:lnTo>
                    <a:pt x="1773" y="1154"/>
                  </a:lnTo>
                  <a:lnTo>
                    <a:pt x="1841" y="1208"/>
                  </a:lnTo>
                  <a:lnTo>
                    <a:pt x="1776" y="1240"/>
                  </a:lnTo>
                  <a:lnTo>
                    <a:pt x="1846" y="1255"/>
                  </a:lnTo>
                  <a:lnTo>
                    <a:pt x="1716" y="1504"/>
                  </a:lnTo>
                  <a:lnTo>
                    <a:pt x="1630" y="1579"/>
                  </a:lnTo>
                  <a:lnTo>
                    <a:pt x="1546" y="1602"/>
                  </a:lnTo>
                  <a:lnTo>
                    <a:pt x="1540" y="1603"/>
                  </a:lnTo>
                  <a:lnTo>
                    <a:pt x="1518" y="1589"/>
                  </a:lnTo>
                  <a:lnTo>
                    <a:pt x="1498" y="1629"/>
                  </a:lnTo>
                  <a:lnTo>
                    <a:pt x="1399" y="1654"/>
                  </a:lnTo>
                  <a:lnTo>
                    <a:pt x="1390" y="1707"/>
                  </a:lnTo>
                  <a:lnTo>
                    <a:pt x="1373" y="1643"/>
                  </a:lnTo>
                  <a:lnTo>
                    <a:pt x="1306" y="1648"/>
                  </a:lnTo>
                  <a:lnTo>
                    <a:pt x="1204" y="1572"/>
                  </a:lnTo>
                  <a:lnTo>
                    <a:pt x="1089" y="1606"/>
                  </a:lnTo>
                  <a:lnTo>
                    <a:pt x="1066" y="1607"/>
                  </a:lnTo>
                  <a:lnTo>
                    <a:pt x="1068" y="1654"/>
                  </a:lnTo>
                  <a:lnTo>
                    <a:pt x="1052" y="1642"/>
                  </a:lnTo>
                  <a:lnTo>
                    <a:pt x="980" y="1618"/>
                  </a:lnTo>
                  <a:lnTo>
                    <a:pt x="956" y="1530"/>
                  </a:lnTo>
                  <a:lnTo>
                    <a:pt x="911" y="1541"/>
                  </a:lnTo>
                  <a:lnTo>
                    <a:pt x="954" y="1411"/>
                  </a:lnTo>
                  <a:lnTo>
                    <a:pt x="954" y="1367"/>
                  </a:lnTo>
                  <a:lnTo>
                    <a:pt x="903" y="1340"/>
                  </a:lnTo>
                  <a:lnTo>
                    <a:pt x="864" y="1322"/>
                  </a:lnTo>
                  <a:lnTo>
                    <a:pt x="852" y="1273"/>
                  </a:lnTo>
                  <a:lnTo>
                    <a:pt x="691" y="1354"/>
                  </a:lnTo>
                  <a:lnTo>
                    <a:pt x="619" y="1332"/>
                  </a:lnTo>
                  <a:lnTo>
                    <a:pt x="579" y="1378"/>
                  </a:lnTo>
                  <a:lnTo>
                    <a:pt x="574" y="1345"/>
                  </a:lnTo>
                  <a:lnTo>
                    <a:pt x="549" y="1353"/>
                  </a:lnTo>
                  <a:lnTo>
                    <a:pt x="467" y="1353"/>
                  </a:lnTo>
                  <a:lnTo>
                    <a:pt x="402" y="1282"/>
                  </a:lnTo>
                  <a:lnTo>
                    <a:pt x="283" y="1236"/>
                  </a:lnTo>
                  <a:lnTo>
                    <a:pt x="201" y="1205"/>
                  </a:lnTo>
                  <a:lnTo>
                    <a:pt x="184" y="1128"/>
                  </a:lnTo>
                  <a:lnTo>
                    <a:pt x="223" y="1119"/>
                  </a:lnTo>
                  <a:lnTo>
                    <a:pt x="199" y="1056"/>
                  </a:lnTo>
                  <a:lnTo>
                    <a:pt x="252" y="983"/>
                  </a:lnTo>
                  <a:lnTo>
                    <a:pt x="212" y="958"/>
                  </a:lnTo>
                  <a:lnTo>
                    <a:pt x="150" y="985"/>
                  </a:lnTo>
                  <a:lnTo>
                    <a:pt x="38" y="901"/>
                  </a:lnTo>
                  <a:lnTo>
                    <a:pt x="42" y="890"/>
                  </a:lnTo>
                  <a:lnTo>
                    <a:pt x="42" y="830"/>
                  </a:lnTo>
                  <a:lnTo>
                    <a:pt x="0" y="81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Freeform 335"/>
            <p:cNvSpPr/>
            <p:nvPr/>
          </p:nvSpPr>
          <p:spPr bwMode="auto">
            <a:xfrm>
              <a:off x="3212650" y="2359078"/>
              <a:ext cx="44180" cy="35880"/>
            </a:xfrm>
            <a:custGeom>
              <a:avLst/>
              <a:gdLst>
                <a:gd name="T0" fmla="*/ 0 w 84"/>
                <a:gd name="T1" fmla="*/ 1 h 80"/>
                <a:gd name="T2" fmla="*/ 1 w 84"/>
                <a:gd name="T3" fmla="*/ 0 h 80"/>
                <a:gd name="T4" fmla="*/ 2 w 84"/>
                <a:gd name="T5" fmla="*/ 0 h 80"/>
                <a:gd name="T6" fmla="*/ 1 w 84"/>
                <a:gd name="T7" fmla="*/ 2 h 80"/>
                <a:gd name="T8" fmla="*/ 0 w 84"/>
                <a:gd name="T9" fmla="*/ 1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80"/>
                <a:gd name="T17" fmla="*/ 84 w 84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80">
                  <a:moveTo>
                    <a:pt x="0" y="65"/>
                  </a:moveTo>
                  <a:lnTo>
                    <a:pt x="27" y="0"/>
                  </a:lnTo>
                  <a:lnTo>
                    <a:pt x="84" y="15"/>
                  </a:lnTo>
                  <a:lnTo>
                    <a:pt x="38" y="80"/>
                  </a:lnTo>
                  <a:lnTo>
                    <a:pt x="0" y="6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Freeform 336"/>
            <p:cNvSpPr/>
            <p:nvPr/>
          </p:nvSpPr>
          <p:spPr bwMode="auto">
            <a:xfrm>
              <a:off x="3439072" y="2249806"/>
              <a:ext cx="34976" cy="66868"/>
            </a:xfrm>
            <a:custGeom>
              <a:avLst/>
              <a:gdLst>
                <a:gd name="T0" fmla="*/ 0 w 67"/>
                <a:gd name="T1" fmla="*/ 1 h 144"/>
                <a:gd name="T2" fmla="*/ 1 w 67"/>
                <a:gd name="T3" fmla="*/ 3 h 144"/>
                <a:gd name="T4" fmla="*/ 1 w 67"/>
                <a:gd name="T5" fmla="*/ 0 h 144"/>
                <a:gd name="T6" fmla="*/ 1 w 67"/>
                <a:gd name="T7" fmla="*/ 0 h 144"/>
                <a:gd name="T8" fmla="*/ 0 w 67"/>
                <a:gd name="T9" fmla="*/ 1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"/>
                <a:gd name="T16" fmla="*/ 0 h 144"/>
                <a:gd name="T17" fmla="*/ 67 w 67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" h="144">
                  <a:moveTo>
                    <a:pt x="0" y="60"/>
                  </a:moveTo>
                  <a:lnTo>
                    <a:pt x="28" y="144"/>
                  </a:lnTo>
                  <a:lnTo>
                    <a:pt x="67" y="0"/>
                  </a:lnTo>
                  <a:lnTo>
                    <a:pt x="33" y="2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Freeform 337"/>
            <p:cNvSpPr/>
            <p:nvPr/>
          </p:nvSpPr>
          <p:spPr bwMode="auto">
            <a:xfrm>
              <a:off x="1268731" y="1625163"/>
              <a:ext cx="213537" cy="88070"/>
            </a:xfrm>
            <a:custGeom>
              <a:avLst/>
              <a:gdLst>
                <a:gd name="T0" fmla="*/ 0 w 403"/>
                <a:gd name="T1" fmla="*/ 1 h 190"/>
                <a:gd name="T2" fmla="*/ 2 w 403"/>
                <a:gd name="T3" fmla="*/ 3 h 190"/>
                <a:gd name="T4" fmla="*/ 4 w 403"/>
                <a:gd name="T5" fmla="*/ 3 h 190"/>
                <a:gd name="T6" fmla="*/ 5 w 403"/>
                <a:gd name="T7" fmla="*/ 4 h 190"/>
                <a:gd name="T8" fmla="*/ 6 w 403"/>
                <a:gd name="T9" fmla="*/ 4 h 190"/>
                <a:gd name="T10" fmla="*/ 8 w 403"/>
                <a:gd name="T11" fmla="*/ 3 h 190"/>
                <a:gd name="T12" fmla="*/ 9 w 403"/>
                <a:gd name="T13" fmla="*/ 4 h 190"/>
                <a:gd name="T14" fmla="*/ 9 w 403"/>
                <a:gd name="T15" fmla="*/ 3 h 190"/>
                <a:gd name="T16" fmla="*/ 7 w 403"/>
                <a:gd name="T17" fmla="*/ 3 h 190"/>
                <a:gd name="T18" fmla="*/ 3 w 403"/>
                <a:gd name="T19" fmla="*/ 0 h 190"/>
                <a:gd name="T20" fmla="*/ 2 w 403"/>
                <a:gd name="T21" fmla="*/ 0 h 190"/>
                <a:gd name="T22" fmla="*/ 0 w 403"/>
                <a:gd name="T23" fmla="*/ 1 h 19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03"/>
                <a:gd name="T37" fmla="*/ 0 h 190"/>
                <a:gd name="T38" fmla="*/ 403 w 403"/>
                <a:gd name="T39" fmla="*/ 190 h 19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03" h="190">
                  <a:moveTo>
                    <a:pt x="0" y="47"/>
                  </a:moveTo>
                  <a:lnTo>
                    <a:pt x="72" y="135"/>
                  </a:lnTo>
                  <a:lnTo>
                    <a:pt x="184" y="134"/>
                  </a:lnTo>
                  <a:lnTo>
                    <a:pt x="201" y="171"/>
                  </a:lnTo>
                  <a:lnTo>
                    <a:pt x="251" y="190"/>
                  </a:lnTo>
                  <a:lnTo>
                    <a:pt x="340" y="146"/>
                  </a:lnTo>
                  <a:lnTo>
                    <a:pt x="392" y="155"/>
                  </a:lnTo>
                  <a:lnTo>
                    <a:pt x="403" y="117"/>
                  </a:lnTo>
                  <a:lnTo>
                    <a:pt x="306" y="106"/>
                  </a:lnTo>
                  <a:lnTo>
                    <a:pt x="110" y="17"/>
                  </a:lnTo>
                  <a:lnTo>
                    <a:pt x="87" y="0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Freeform 338"/>
            <p:cNvSpPr/>
            <p:nvPr/>
          </p:nvSpPr>
          <p:spPr bwMode="auto">
            <a:xfrm>
              <a:off x="1195097" y="1439238"/>
              <a:ext cx="53384" cy="81546"/>
            </a:xfrm>
            <a:custGeom>
              <a:avLst/>
              <a:gdLst>
                <a:gd name="T0" fmla="*/ 0 w 100"/>
                <a:gd name="T1" fmla="*/ 3 h 175"/>
                <a:gd name="T2" fmla="*/ 0 w 100"/>
                <a:gd name="T3" fmla="*/ 1 h 175"/>
                <a:gd name="T4" fmla="*/ 2 w 100"/>
                <a:gd name="T5" fmla="*/ 0 h 175"/>
                <a:gd name="T6" fmla="*/ 2 w 100"/>
                <a:gd name="T7" fmla="*/ 2 h 175"/>
                <a:gd name="T8" fmla="*/ 2 w 100"/>
                <a:gd name="T9" fmla="*/ 2 h 175"/>
                <a:gd name="T10" fmla="*/ 1 w 100"/>
                <a:gd name="T11" fmla="*/ 3 h 175"/>
                <a:gd name="T12" fmla="*/ 1 w 100"/>
                <a:gd name="T13" fmla="*/ 4 h 175"/>
                <a:gd name="T14" fmla="*/ 0 w 100"/>
                <a:gd name="T15" fmla="*/ 4 h 175"/>
                <a:gd name="T16" fmla="*/ 0 w 100"/>
                <a:gd name="T17" fmla="*/ 3 h 1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0"/>
                <a:gd name="T28" fmla="*/ 0 h 175"/>
                <a:gd name="T29" fmla="*/ 100 w 100"/>
                <a:gd name="T30" fmla="*/ 175 h 1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0" h="175">
                  <a:moveTo>
                    <a:pt x="0" y="133"/>
                  </a:moveTo>
                  <a:lnTo>
                    <a:pt x="6" y="47"/>
                  </a:lnTo>
                  <a:lnTo>
                    <a:pt x="87" y="0"/>
                  </a:lnTo>
                  <a:lnTo>
                    <a:pt x="72" y="69"/>
                  </a:lnTo>
                  <a:lnTo>
                    <a:pt x="100" y="89"/>
                  </a:lnTo>
                  <a:lnTo>
                    <a:pt x="48" y="127"/>
                  </a:lnTo>
                  <a:lnTo>
                    <a:pt x="46" y="175"/>
                  </a:lnTo>
                  <a:lnTo>
                    <a:pt x="16" y="175"/>
                  </a:lnTo>
                  <a:lnTo>
                    <a:pt x="0" y="13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Freeform 339"/>
            <p:cNvSpPr/>
            <p:nvPr/>
          </p:nvSpPr>
          <p:spPr bwMode="auto">
            <a:xfrm>
              <a:off x="1230073" y="1501213"/>
              <a:ext cx="18408" cy="9786"/>
            </a:xfrm>
            <a:custGeom>
              <a:avLst/>
              <a:gdLst>
                <a:gd name="T0" fmla="*/ 0 w 36"/>
                <a:gd name="T1" fmla="*/ 1 h 22"/>
                <a:gd name="T2" fmla="*/ 1 w 36"/>
                <a:gd name="T3" fmla="*/ 0 h 22"/>
                <a:gd name="T4" fmla="*/ 1 w 36"/>
                <a:gd name="T5" fmla="*/ 0 h 22"/>
                <a:gd name="T6" fmla="*/ 0 w 36"/>
                <a:gd name="T7" fmla="*/ 1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22"/>
                <a:gd name="T14" fmla="*/ 36 w 36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22">
                  <a:moveTo>
                    <a:pt x="0" y="22"/>
                  </a:moveTo>
                  <a:lnTo>
                    <a:pt x="30" y="0"/>
                  </a:lnTo>
                  <a:lnTo>
                    <a:pt x="36" y="14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Freeform 340"/>
            <p:cNvSpPr/>
            <p:nvPr/>
          </p:nvSpPr>
          <p:spPr bwMode="auto">
            <a:xfrm>
              <a:off x="1255845" y="1483273"/>
              <a:ext cx="31294" cy="34249"/>
            </a:xfrm>
            <a:custGeom>
              <a:avLst/>
              <a:gdLst>
                <a:gd name="T0" fmla="*/ 0 w 61"/>
                <a:gd name="T1" fmla="*/ 1 h 74"/>
                <a:gd name="T2" fmla="*/ 1 w 61"/>
                <a:gd name="T3" fmla="*/ 2 h 74"/>
                <a:gd name="T4" fmla="*/ 1 w 61"/>
                <a:gd name="T5" fmla="*/ 1 h 74"/>
                <a:gd name="T6" fmla="*/ 1 w 61"/>
                <a:gd name="T7" fmla="*/ 0 h 74"/>
                <a:gd name="T8" fmla="*/ 0 w 61"/>
                <a:gd name="T9" fmla="*/ 1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74"/>
                <a:gd name="T17" fmla="*/ 61 w 6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74">
                  <a:moveTo>
                    <a:pt x="0" y="39"/>
                  </a:moveTo>
                  <a:lnTo>
                    <a:pt x="48" y="74"/>
                  </a:lnTo>
                  <a:lnTo>
                    <a:pt x="61" y="38"/>
                  </a:lnTo>
                  <a:lnTo>
                    <a:pt x="52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Freeform 341"/>
            <p:cNvSpPr/>
            <p:nvPr/>
          </p:nvSpPr>
          <p:spPr bwMode="auto">
            <a:xfrm>
              <a:off x="1443610" y="1036401"/>
              <a:ext cx="219059" cy="337601"/>
            </a:xfrm>
            <a:custGeom>
              <a:avLst/>
              <a:gdLst>
                <a:gd name="T0" fmla="*/ 0 w 416"/>
                <a:gd name="T1" fmla="*/ 2 h 726"/>
                <a:gd name="T2" fmla="*/ 1 w 416"/>
                <a:gd name="T3" fmla="*/ 1 h 726"/>
                <a:gd name="T4" fmla="*/ 2 w 416"/>
                <a:gd name="T5" fmla="*/ 2 h 726"/>
                <a:gd name="T6" fmla="*/ 3 w 416"/>
                <a:gd name="T7" fmla="*/ 3 h 726"/>
                <a:gd name="T8" fmla="*/ 5 w 416"/>
                <a:gd name="T9" fmla="*/ 2 h 726"/>
                <a:gd name="T10" fmla="*/ 5 w 416"/>
                <a:gd name="T11" fmla="*/ 0 h 726"/>
                <a:gd name="T12" fmla="*/ 7 w 416"/>
                <a:gd name="T13" fmla="*/ 0 h 726"/>
                <a:gd name="T14" fmla="*/ 8 w 416"/>
                <a:gd name="T15" fmla="*/ 1 h 726"/>
                <a:gd name="T16" fmla="*/ 7 w 416"/>
                <a:gd name="T17" fmla="*/ 2 h 726"/>
                <a:gd name="T18" fmla="*/ 7 w 416"/>
                <a:gd name="T19" fmla="*/ 3 h 726"/>
                <a:gd name="T20" fmla="*/ 9 w 416"/>
                <a:gd name="T21" fmla="*/ 4 h 726"/>
                <a:gd name="T22" fmla="*/ 8 w 416"/>
                <a:gd name="T23" fmla="*/ 5 h 726"/>
                <a:gd name="T24" fmla="*/ 9 w 416"/>
                <a:gd name="T25" fmla="*/ 7 h 726"/>
                <a:gd name="T26" fmla="*/ 8 w 416"/>
                <a:gd name="T27" fmla="*/ 9 h 726"/>
                <a:gd name="T28" fmla="*/ 10 w 416"/>
                <a:gd name="T29" fmla="*/ 13 h 726"/>
                <a:gd name="T30" fmla="*/ 6 w 416"/>
                <a:gd name="T31" fmla="*/ 16 h 726"/>
                <a:gd name="T32" fmla="*/ 2 w 416"/>
                <a:gd name="T33" fmla="*/ 17 h 726"/>
                <a:gd name="T34" fmla="*/ 2 w 416"/>
                <a:gd name="T35" fmla="*/ 16 h 726"/>
                <a:gd name="T36" fmla="*/ 1 w 416"/>
                <a:gd name="T37" fmla="*/ 16 h 726"/>
                <a:gd name="T38" fmla="*/ 1 w 416"/>
                <a:gd name="T39" fmla="*/ 12 h 726"/>
                <a:gd name="T40" fmla="*/ 4 w 416"/>
                <a:gd name="T41" fmla="*/ 9 h 726"/>
                <a:gd name="T42" fmla="*/ 3 w 416"/>
                <a:gd name="T43" fmla="*/ 7 h 726"/>
                <a:gd name="T44" fmla="*/ 3 w 416"/>
                <a:gd name="T45" fmla="*/ 4 h 726"/>
                <a:gd name="T46" fmla="*/ 0 w 416"/>
                <a:gd name="T47" fmla="*/ 2 h 72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16"/>
                <a:gd name="T73" fmla="*/ 0 h 726"/>
                <a:gd name="T74" fmla="*/ 416 w 416"/>
                <a:gd name="T75" fmla="*/ 726 h 72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16" h="726">
                  <a:moveTo>
                    <a:pt x="0" y="76"/>
                  </a:moveTo>
                  <a:lnTo>
                    <a:pt x="27" y="55"/>
                  </a:lnTo>
                  <a:lnTo>
                    <a:pt x="72" y="97"/>
                  </a:lnTo>
                  <a:lnTo>
                    <a:pt x="151" y="105"/>
                  </a:lnTo>
                  <a:lnTo>
                    <a:pt x="196" y="79"/>
                  </a:lnTo>
                  <a:lnTo>
                    <a:pt x="208" y="17"/>
                  </a:lnTo>
                  <a:lnTo>
                    <a:pt x="284" y="0"/>
                  </a:lnTo>
                  <a:lnTo>
                    <a:pt x="324" y="25"/>
                  </a:lnTo>
                  <a:lnTo>
                    <a:pt x="319" y="76"/>
                  </a:lnTo>
                  <a:lnTo>
                    <a:pt x="303" y="126"/>
                  </a:lnTo>
                  <a:lnTo>
                    <a:pt x="362" y="190"/>
                  </a:lnTo>
                  <a:lnTo>
                    <a:pt x="325" y="236"/>
                  </a:lnTo>
                  <a:lnTo>
                    <a:pt x="365" y="316"/>
                  </a:lnTo>
                  <a:lnTo>
                    <a:pt x="353" y="387"/>
                  </a:lnTo>
                  <a:lnTo>
                    <a:pt x="416" y="537"/>
                  </a:lnTo>
                  <a:lnTo>
                    <a:pt x="269" y="680"/>
                  </a:lnTo>
                  <a:lnTo>
                    <a:pt x="94" y="726"/>
                  </a:lnTo>
                  <a:lnTo>
                    <a:pt x="83" y="697"/>
                  </a:lnTo>
                  <a:lnTo>
                    <a:pt x="27" y="674"/>
                  </a:lnTo>
                  <a:lnTo>
                    <a:pt x="20" y="533"/>
                  </a:lnTo>
                  <a:lnTo>
                    <a:pt x="189" y="381"/>
                  </a:lnTo>
                  <a:lnTo>
                    <a:pt x="134" y="306"/>
                  </a:lnTo>
                  <a:lnTo>
                    <a:pt x="112" y="155"/>
                  </a:lnTo>
                  <a:lnTo>
                    <a:pt x="0" y="7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Freeform 342"/>
            <p:cNvSpPr/>
            <p:nvPr/>
          </p:nvSpPr>
          <p:spPr bwMode="auto">
            <a:xfrm>
              <a:off x="942903" y="1625163"/>
              <a:ext cx="252194" cy="225067"/>
            </a:xfrm>
            <a:custGeom>
              <a:avLst/>
              <a:gdLst>
                <a:gd name="T0" fmla="*/ 0 w 482"/>
                <a:gd name="T1" fmla="*/ 3 h 484"/>
                <a:gd name="T2" fmla="*/ 0 w 482"/>
                <a:gd name="T3" fmla="*/ 4 h 484"/>
                <a:gd name="T4" fmla="*/ 3 w 482"/>
                <a:gd name="T5" fmla="*/ 5 h 484"/>
                <a:gd name="T6" fmla="*/ 2 w 482"/>
                <a:gd name="T7" fmla="*/ 6 h 484"/>
                <a:gd name="T8" fmla="*/ 3 w 482"/>
                <a:gd name="T9" fmla="*/ 6 h 484"/>
                <a:gd name="T10" fmla="*/ 3 w 482"/>
                <a:gd name="T11" fmla="*/ 8 h 484"/>
                <a:gd name="T12" fmla="*/ 3 w 482"/>
                <a:gd name="T13" fmla="*/ 10 h 484"/>
                <a:gd name="T14" fmla="*/ 5 w 482"/>
                <a:gd name="T15" fmla="*/ 11 h 484"/>
                <a:gd name="T16" fmla="*/ 5 w 482"/>
                <a:gd name="T17" fmla="*/ 11 h 484"/>
                <a:gd name="T18" fmla="*/ 7 w 482"/>
                <a:gd name="T19" fmla="*/ 11 h 484"/>
                <a:gd name="T20" fmla="*/ 7 w 482"/>
                <a:gd name="T21" fmla="*/ 10 h 484"/>
                <a:gd name="T22" fmla="*/ 8 w 482"/>
                <a:gd name="T23" fmla="*/ 10 h 484"/>
                <a:gd name="T24" fmla="*/ 9 w 482"/>
                <a:gd name="T25" fmla="*/ 10 h 484"/>
                <a:gd name="T26" fmla="*/ 11 w 482"/>
                <a:gd name="T27" fmla="*/ 9 h 484"/>
                <a:gd name="T28" fmla="*/ 10 w 482"/>
                <a:gd name="T29" fmla="*/ 8 h 484"/>
                <a:gd name="T30" fmla="*/ 10 w 482"/>
                <a:gd name="T31" fmla="*/ 7 h 484"/>
                <a:gd name="T32" fmla="*/ 9 w 482"/>
                <a:gd name="T33" fmla="*/ 6 h 484"/>
                <a:gd name="T34" fmla="*/ 11 w 482"/>
                <a:gd name="T35" fmla="*/ 5 h 484"/>
                <a:gd name="T36" fmla="*/ 11 w 482"/>
                <a:gd name="T37" fmla="*/ 3 h 484"/>
                <a:gd name="T38" fmla="*/ 9 w 482"/>
                <a:gd name="T39" fmla="*/ 2 h 484"/>
                <a:gd name="T40" fmla="*/ 9 w 482"/>
                <a:gd name="T41" fmla="*/ 2 h 484"/>
                <a:gd name="T42" fmla="*/ 7 w 482"/>
                <a:gd name="T43" fmla="*/ 0 h 484"/>
                <a:gd name="T44" fmla="*/ 6 w 482"/>
                <a:gd name="T45" fmla="*/ 0 h 484"/>
                <a:gd name="T46" fmla="*/ 5 w 482"/>
                <a:gd name="T47" fmla="*/ 2 h 484"/>
                <a:gd name="T48" fmla="*/ 3 w 482"/>
                <a:gd name="T49" fmla="*/ 2 h 484"/>
                <a:gd name="T50" fmla="*/ 3 w 482"/>
                <a:gd name="T51" fmla="*/ 3 h 484"/>
                <a:gd name="T52" fmla="*/ 0 w 482"/>
                <a:gd name="T53" fmla="*/ 3 h 4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82"/>
                <a:gd name="T82" fmla="*/ 0 h 484"/>
                <a:gd name="T83" fmla="*/ 482 w 482"/>
                <a:gd name="T84" fmla="*/ 484 h 4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82" h="484">
                  <a:moveTo>
                    <a:pt x="0" y="147"/>
                  </a:moveTo>
                  <a:lnTo>
                    <a:pt x="15" y="189"/>
                  </a:lnTo>
                  <a:lnTo>
                    <a:pt x="115" y="219"/>
                  </a:lnTo>
                  <a:lnTo>
                    <a:pt x="96" y="242"/>
                  </a:lnTo>
                  <a:lnTo>
                    <a:pt x="135" y="275"/>
                  </a:lnTo>
                  <a:lnTo>
                    <a:pt x="150" y="327"/>
                  </a:lnTo>
                  <a:lnTo>
                    <a:pt x="107" y="430"/>
                  </a:lnTo>
                  <a:lnTo>
                    <a:pt x="228" y="472"/>
                  </a:lnTo>
                  <a:lnTo>
                    <a:pt x="240" y="477"/>
                  </a:lnTo>
                  <a:lnTo>
                    <a:pt x="297" y="484"/>
                  </a:lnTo>
                  <a:lnTo>
                    <a:pt x="297" y="444"/>
                  </a:lnTo>
                  <a:lnTo>
                    <a:pt x="330" y="421"/>
                  </a:lnTo>
                  <a:lnTo>
                    <a:pt x="408" y="448"/>
                  </a:lnTo>
                  <a:lnTo>
                    <a:pt x="456" y="407"/>
                  </a:lnTo>
                  <a:lnTo>
                    <a:pt x="430" y="348"/>
                  </a:lnTo>
                  <a:lnTo>
                    <a:pt x="441" y="293"/>
                  </a:lnTo>
                  <a:lnTo>
                    <a:pt x="402" y="261"/>
                  </a:lnTo>
                  <a:lnTo>
                    <a:pt x="456" y="195"/>
                  </a:lnTo>
                  <a:lnTo>
                    <a:pt x="482" y="123"/>
                  </a:lnTo>
                  <a:lnTo>
                    <a:pt x="410" y="92"/>
                  </a:lnTo>
                  <a:lnTo>
                    <a:pt x="392" y="84"/>
                  </a:lnTo>
                  <a:lnTo>
                    <a:pt x="280" y="0"/>
                  </a:lnTo>
                  <a:lnTo>
                    <a:pt x="244" y="15"/>
                  </a:lnTo>
                  <a:lnTo>
                    <a:pt x="197" y="96"/>
                  </a:lnTo>
                  <a:lnTo>
                    <a:pt x="104" y="81"/>
                  </a:lnTo>
                  <a:lnTo>
                    <a:pt x="122" y="143"/>
                  </a:lnTo>
                  <a:lnTo>
                    <a:pt x="0" y="14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Freeform 343"/>
            <p:cNvSpPr/>
            <p:nvPr/>
          </p:nvSpPr>
          <p:spPr bwMode="auto">
            <a:xfrm>
              <a:off x="1204301" y="1833921"/>
              <a:ext cx="16567" cy="40773"/>
            </a:xfrm>
            <a:custGeom>
              <a:avLst/>
              <a:gdLst>
                <a:gd name="T0" fmla="*/ 0 w 31"/>
                <a:gd name="T1" fmla="*/ 1 h 89"/>
                <a:gd name="T2" fmla="*/ 1 w 31"/>
                <a:gd name="T3" fmla="*/ 2 h 89"/>
                <a:gd name="T4" fmla="*/ 1 w 31"/>
                <a:gd name="T5" fmla="*/ 0 h 89"/>
                <a:gd name="T6" fmla="*/ 0 w 31"/>
                <a:gd name="T7" fmla="*/ 1 h 8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"/>
                <a:gd name="T13" fmla="*/ 0 h 89"/>
                <a:gd name="T14" fmla="*/ 31 w 31"/>
                <a:gd name="T15" fmla="*/ 89 h 8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" h="89">
                  <a:moveTo>
                    <a:pt x="0" y="46"/>
                  </a:moveTo>
                  <a:lnTo>
                    <a:pt x="28" y="89"/>
                  </a:lnTo>
                  <a:lnTo>
                    <a:pt x="31" y="0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Freeform 344"/>
            <p:cNvSpPr/>
            <p:nvPr/>
          </p:nvSpPr>
          <p:spPr bwMode="auto">
            <a:xfrm>
              <a:off x="1150917" y="1520784"/>
              <a:ext cx="176720" cy="198972"/>
            </a:xfrm>
            <a:custGeom>
              <a:avLst/>
              <a:gdLst>
                <a:gd name="T0" fmla="*/ 0 w 335"/>
                <a:gd name="T1" fmla="*/ 4 h 429"/>
                <a:gd name="T2" fmla="*/ 0 w 335"/>
                <a:gd name="T3" fmla="*/ 6 h 429"/>
                <a:gd name="T4" fmla="*/ 0 w 335"/>
                <a:gd name="T5" fmla="*/ 6 h 429"/>
                <a:gd name="T6" fmla="*/ 0 w 335"/>
                <a:gd name="T7" fmla="*/ 7 h 429"/>
                <a:gd name="T8" fmla="*/ 2 w 335"/>
                <a:gd name="T9" fmla="*/ 8 h 429"/>
                <a:gd name="T10" fmla="*/ 1 w 335"/>
                <a:gd name="T11" fmla="*/ 10 h 429"/>
                <a:gd name="T12" fmla="*/ 3 w 335"/>
                <a:gd name="T13" fmla="*/ 10 h 429"/>
                <a:gd name="T14" fmla="*/ 6 w 335"/>
                <a:gd name="T15" fmla="*/ 10 h 429"/>
                <a:gd name="T16" fmla="*/ 7 w 335"/>
                <a:gd name="T17" fmla="*/ 8 h 429"/>
                <a:gd name="T18" fmla="*/ 5 w 335"/>
                <a:gd name="T19" fmla="*/ 6 h 429"/>
                <a:gd name="T20" fmla="*/ 7 w 335"/>
                <a:gd name="T21" fmla="*/ 5 h 429"/>
                <a:gd name="T22" fmla="*/ 8 w 335"/>
                <a:gd name="T23" fmla="*/ 5 h 429"/>
                <a:gd name="T24" fmla="*/ 7 w 335"/>
                <a:gd name="T25" fmla="*/ 1 h 429"/>
                <a:gd name="T26" fmla="*/ 6 w 335"/>
                <a:gd name="T27" fmla="*/ 1 h 429"/>
                <a:gd name="T28" fmla="*/ 4 w 335"/>
                <a:gd name="T29" fmla="*/ 1 h 429"/>
                <a:gd name="T30" fmla="*/ 4 w 335"/>
                <a:gd name="T31" fmla="*/ 1 h 429"/>
                <a:gd name="T32" fmla="*/ 3 w 335"/>
                <a:gd name="T33" fmla="*/ 0 h 429"/>
                <a:gd name="T34" fmla="*/ 2 w 335"/>
                <a:gd name="T35" fmla="*/ 0 h 429"/>
                <a:gd name="T36" fmla="*/ 2 w 335"/>
                <a:gd name="T37" fmla="*/ 2 h 429"/>
                <a:gd name="T38" fmla="*/ 1 w 335"/>
                <a:gd name="T39" fmla="*/ 2 h 429"/>
                <a:gd name="T40" fmla="*/ 1 w 335"/>
                <a:gd name="T41" fmla="*/ 2 h 429"/>
                <a:gd name="T42" fmla="*/ 1 w 335"/>
                <a:gd name="T43" fmla="*/ 4 h 429"/>
                <a:gd name="T44" fmla="*/ 0 w 335"/>
                <a:gd name="T45" fmla="*/ 4 h 42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35"/>
                <a:gd name="T70" fmla="*/ 0 h 429"/>
                <a:gd name="T71" fmla="*/ 335 w 335"/>
                <a:gd name="T72" fmla="*/ 429 h 42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35" h="429">
                  <a:moveTo>
                    <a:pt x="0" y="178"/>
                  </a:moveTo>
                  <a:lnTo>
                    <a:pt x="2" y="247"/>
                  </a:lnTo>
                  <a:lnTo>
                    <a:pt x="5" y="279"/>
                  </a:lnTo>
                  <a:lnTo>
                    <a:pt x="10" y="317"/>
                  </a:lnTo>
                  <a:lnTo>
                    <a:pt x="82" y="348"/>
                  </a:lnTo>
                  <a:lnTo>
                    <a:pt x="56" y="420"/>
                  </a:lnTo>
                  <a:lnTo>
                    <a:pt x="130" y="429"/>
                  </a:lnTo>
                  <a:lnTo>
                    <a:pt x="262" y="428"/>
                  </a:lnTo>
                  <a:lnTo>
                    <a:pt x="297" y="359"/>
                  </a:lnTo>
                  <a:lnTo>
                    <a:pt x="225" y="271"/>
                  </a:lnTo>
                  <a:lnTo>
                    <a:pt x="309" y="224"/>
                  </a:lnTo>
                  <a:lnTo>
                    <a:pt x="335" y="237"/>
                  </a:lnTo>
                  <a:lnTo>
                    <a:pt x="309" y="65"/>
                  </a:lnTo>
                  <a:lnTo>
                    <a:pt x="250" y="23"/>
                  </a:lnTo>
                  <a:lnTo>
                    <a:pt x="180" y="53"/>
                  </a:lnTo>
                  <a:lnTo>
                    <a:pt x="189" y="33"/>
                  </a:lnTo>
                  <a:lnTo>
                    <a:pt x="130" y="0"/>
                  </a:lnTo>
                  <a:lnTo>
                    <a:pt x="100" y="0"/>
                  </a:lnTo>
                  <a:lnTo>
                    <a:pt x="99" y="95"/>
                  </a:lnTo>
                  <a:lnTo>
                    <a:pt x="67" y="69"/>
                  </a:lnTo>
                  <a:lnTo>
                    <a:pt x="45" y="99"/>
                  </a:lnTo>
                  <a:lnTo>
                    <a:pt x="41" y="156"/>
                  </a:lnTo>
                  <a:lnTo>
                    <a:pt x="0" y="17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Freeform 345"/>
            <p:cNvSpPr/>
            <p:nvPr/>
          </p:nvSpPr>
          <p:spPr bwMode="auto">
            <a:xfrm>
              <a:off x="1436246" y="1864909"/>
              <a:ext cx="125177" cy="128843"/>
            </a:xfrm>
            <a:custGeom>
              <a:avLst/>
              <a:gdLst>
                <a:gd name="T0" fmla="*/ 0 w 241"/>
                <a:gd name="T1" fmla="*/ 3 h 276"/>
                <a:gd name="T2" fmla="*/ 1 w 241"/>
                <a:gd name="T3" fmla="*/ 1 h 276"/>
                <a:gd name="T4" fmla="*/ 3 w 241"/>
                <a:gd name="T5" fmla="*/ 1 h 276"/>
                <a:gd name="T6" fmla="*/ 5 w 241"/>
                <a:gd name="T7" fmla="*/ 1 h 276"/>
                <a:gd name="T8" fmla="*/ 5 w 241"/>
                <a:gd name="T9" fmla="*/ 0 h 276"/>
                <a:gd name="T10" fmla="*/ 5 w 241"/>
                <a:gd name="T11" fmla="*/ 1 h 276"/>
                <a:gd name="T12" fmla="*/ 4 w 241"/>
                <a:gd name="T13" fmla="*/ 1 h 276"/>
                <a:gd name="T14" fmla="*/ 3 w 241"/>
                <a:gd name="T15" fmla="*/ 2 h 276"/>
                <a:gd name="T16" fmla="*/ 2 w 241"/>
                <a:gd name="T17" fmla="*/ 1 h 276"/>
                <a:gd name="T18" fmla="*/ 3 w 241"/>
                <a:gd name="T19" fmla="*/ 3 h 276"/>
                <a:gd name="T20" fmla="*/ 2 w 241"/>
                <a:gd name="T21" fmla="*/ 4 h 276"/>
                <a:gd name="T22" fmla="*/ 3 w 241"/>
                <a:gd name="T23" fmla="*/ 4 h 276"/>
                <a:gd name="T24" fmla="*/ 3 w 241"/>
                <a:gd name="T25" fmla="*/ 5 h 276"/>
                <a:gd name="T26" fmla="*/ 2 w 241"/>
                <a:gd name="T27" fmla="*/ 5 h 276"/>
                <a:gd name="T28" fmla="*/ 3 w 241"/>
                <a:gd name="T29" fmla="*/ 7 h 276"/>
                <a:gd name="T30" fmla="*/ 1 w 241"/>
                <a:gd name="T31" fmla="*/ 6 h 276"/>
                <a:gd name="T32" fmla="*/ 1 w 241"/>
                <a:gd name="T33" fmla="*/ 5 h 276"/>
                <a:gd name="T34" fmla="*/ 3 w 241"/>
                <a:gd name="T35" fmla="*/ 4 h 276"/>
                <a:gd name="T36" fmla="*/ 1 w 241"/>
                <a:gd name="T37" fmla="*/ 4 h 276"/>
                <a:gd name="T38" fmla="*/ 0 w 241"/>
                <a:gd name="T39" fmla="*/ 3 h 2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41"/>
                <a:gd name="T61" fmla="*/ 0 h 276"/>
                <a:gd name="T62" fmla="*/ 241 w 241"/>
                <a:gd name="T63" fmla="*/ 276 h 27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41" h="276">
                  <a:moveTo>
                    <a:pt x="0" y="110"/>
                  </a:moveTo>
                  <a:lnTo>
                    <a:pt x="36" y="47"/>
                  </a:lnTo>
                  <a:lnTo>
                    <a:pt x="111" y="23"/>
                  </a:lnTo>
                  <a:lnTo>
                    <a:pt x="206" y="26"/>
                  </a:lnTo>
                  <a:lnTo>
                    <a:pt x="241" y="0"/>
                  </a:lnTo>
                  <a:lnTo>
                    <a:pt x="227" y="57"/>
                  </a:lnTo>
                  <a:lnTo>
                    <a:pt x="162" y="45"/>
                  </a:lnTo>
                  <a:lnTo>
                    <a:pt x="131" y="93"/>
                  </a:lnTo>
                  <a:lnTo>
                    <a:pt x="98" y="66"/>
                  </a:lnTo>
                  <a:lnTo>
                    <a:pt x="121" y="141"/>
                  </a:lnTo>
                  <a:lnTo>
                    <a:pt x="90" y="154"/>
                  </a:lnTo>
                  <a:lnTo>
                    <a:pt x="151" y="187"/>
                  </a:lnTo>
                  <a:lnTo>
                    <a:pt x="151" y="214"/>
                  </a:lnTo>
                  <a:lnTo>
                    <a:pt x="100" y="223"/>
                  </a:lnTo>
                  <a:lnTo>
                    <a:pt x="116" y="276"/>
                  </a:lnTo>
                  <a:lnTo>
                    <a:pt x="59" y="258"/>
                  </a:lnTo>
                  <a:lnTo>
                    <a:pt x="42" y="208"/>
                  </a:lnTo>
                  <a:lnTo>
                    <a:pt x="117" y="189"/>
                  </a:lnTo>
                  <a:lnTo>
                    <a:pt x="42" y="181"/>
                  </a:lnTo>
                  <a:lnTo>
                    <a:pt x="0" y="11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Freeform 346"/>
            <p:cNvSpPr/>
            <p:nvPr/>
          </p:nvSpPr>
          <p:spPr bwMode="auto">
            <a:xfrm>
              <a:off x="1504357" y="2014954"/>
              <a:ext cx="57066" cy="8155"/>
            </a:xfrm>
            <a:custGeom>
              <a:avLst/>
              <a:gdLst>
                <a:gd name="T0" fmla="*/ 0 w 112"/>
                <a:gd name="T1" fmla="*/ 0 h 19"/>
                <a:gd name="T2" fmla="*/ 0 w 112"/>
                <a:gd name="T3" fmla="*/ 0 h 19"/>
                <a:gd name="T4" fmla="*/ 2 w 112"/>
                <a:gd name="T5" fmla="*/ 0 h 19"/>
                <a:gd name="T6" fmla="*/ 1 w 112"/>
                <a:gd name="T7" fmla="*/ 0 h 19"/>
                <a:gd name="T8" fmla="*/ 0 w 112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"/>
                <a:gd name="T16" fmla="*/ 0 h 19"/>
                <a:gd name="T17" fmla="*/ 112 w 112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" h="19">
                  <a:moveTo>
                    <a:pt x="0" y="19"/>
                  </a:moveTo>
                  <a:lnTo>
                    <a:pt x="10" y="0"/>
                  </a:lnTo>
                  <a:lnTo>
                    <a:pt x="112" y="19"/>
                  </a:lnTo>
                  <a:lnTo>
                    <a:pt x="34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Freeform 347"/>
            <p:cNvSpPr/>
            <p:nvPr/>
          </p:nvSpPr>
          <p:spPr bwMode="auto">
            <a:xfrm>
              <a:off x="1355250" y="1693662"/>
              <a:ext cx="132540" cy="71761"/>
            </a:xfrm>
            <a:custGeom>
              <a:avLst/>
              <a:gdLst>
                <a:gd name="T0" fmla="*/ 0 w 254"/>
                <a:gd name="T1" fmla="*/ 2 h 157"/>
                <a:gd name="T2" fmla="*/ 1 w 254"/>
                <a:gd name="T3" fmla="*/ 1 h 157"/>
                <a:gd name="T4" fmla="*/ 2 w 254"/>
                <a:gd name="T5" fmla="*/ 1 h 157"/>
                <a:gd name="T6" fmla="*/ 4 w 254"/>
                <a:gd name="T7" fmla="*/ 0 h 157"/>
                <a:gd name="T8" fmla="*/ 5 w 254"/>
                <a:gd name="T9" fmla="*/ 0 h 157"/>
                <a:gd name="T10" fmla="*/ 6 w 254"/>
                <a:gd name="T11" fmla="*/ 1 h 157"/>
                <a:gd name="T12" fmla="*/ 3 w 254"/>
                <a:gd name="T13" fmla="*/ 3 h 157"/>
                <a:gd name="T14" fmla="*/ 2 w 254"/>
                <a:gd name="T15" fmla="*/ 3 h 157"/>
                <a:gd name="T16" fmla="*/ 0 w 254"/>
                <a:gd name="T17" fmla="*/ 2 h 15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4"/>
                <a:gd name="T28" fmla="*/ 0 h 157"/>
                <a:gd name="T29" fmla="*/ 254 w 254"/>
                <a:gd name="T30" fmla="*/ 157 h 15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4" h="157">
                  <a:moveTo>
                    <a:pt x="0" y="93"/>
                  </a:moveTo>
                  <a:lnTo>
                    <a:pt x="39" y="25"/>
                  </a:lnTo>
                  <a:lnTo>
                    <a:pt x="89" y="44"/>
                  </a:lnTo>
                  <a:lnTo>
                    <a:pt x="178" y="0"/>
                  </a:lnTo>
                  <a:lnTo>
                    <a:pt x="230" y="9"/>
                  </a:lnTo>
                  <a:lnTo>
                    <a:pt x="254" y="34"/>
                  </a:lnTo>
                  <a:lnTo>
                    <a:pt x="154" y="139"/>
                  </a:lnTo>
                  <a:lnTo>
                    <a:pt x="73" y="157"/>
                  </a:lnTo>
                  <a:lnTo>
                    <a:pt x="0" y="9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Freeform 348"/>
            <p:cNvSpPr/>
            <p:nvPr/>
          </p:nvSpPr>
          <p:spPr bwMode="auto">
            <a:xfrm>
              <a:off x="2397161" y="2005168"/>
              <a:ext cx="585385" cy="601810"/>
            </a:xfrm>
            <a:custGeom>
              <a:avLst/>
              <a:gdLst>
                <a:gd name="T0" fmla="*/ 0 w 1118"/>
                <a:gd name="T1" fmla="*/ 14 h 1294"/>
                <a:gd name="T2" fmla="*/ 1 w 1118"/>
                <a:gd name="T3" fmla="*/ 13 h 1294"/>
                <a:gd name="T4" fmla="*/ 3 w 1118"/>
                <a:gd name="T5" fmla="*/ 13 h 1294"/>
                <a:gd name="T6" fmla="*/ 1 w 1118"/>
                <a:gd name="T7" fmla="*/ 10 h 1294"/>
                <a:gd name="T8" fmla="*/ 2 w 1118"/>
                <a:gd name="T9" fmla="*/ 9 h 1294"/>
                <a:gd name="T10" fmla="*/ 3 w 1118"/>
                <a:gd name="T11" fmla="*/ 9 h 1294"/>
                <a:gd name="T12" fmla="*/ 6 w 1118"/>
                <a:gd name="T13" fmla="*/ 6 h 1294"/>
                <a:gd name="T14" fmla="*/ 6 w 1118"/>
                <a:gd name="T15" fmla="*/ 5 h 1294"/>
                <a:gd name="T16" fmla="*/ 6 w 1118"/>
                <a:gd name="T17" fmla="*/ 4 h 1294"/>
                <a:gd name="T18" fmla="*/ 5 w 1118"/>
                <a:gd name="T19" fmla="*/ 3 h 1294"/>
                <a:gd name="T20" fmla="*/ 5 w 1118"/>
                <a:gd name="T21" fmla="*/ 1 h 1294"/>
                <a:gd name="T22" fmla="*/ 8 w 1118"/>
                <a:gd name="T23" fmla="*/ 1 h 1294"/>
                <a:gd name="T24" fmla="*/ 9 w 1118"/>
                <a:gd name="T25" fmla="*/ 1 h 1294"/>
                <a:gd name="T26" fmla="*/ 10 w 1118"/>
                <a:gd name="T27" fmla="*/ 0 h 1294"/>
                <a:gd name="T28" fmla="*/ 11 w 1118"/>
                <a:gd name="T29" fmla="*/ 1 h 1294"/>
                <a:gd name="T30" fmla="*/ 10 w 1118"/>
                <a:gd name="T31" fmla="*/ 2 h 1294"/>
                <a:gd name="T32" fmla="*/ 10 w 1118"/>
                <a:gd name="T33" fmla="*/ 4 h 1294"/>
                <a:gd name="T34" fmla="*/ 9 w 1118"/>
                <a:gd name="T35" fmla="*/ 4 h 1294"/>
                <a:gd name="T36" fmla="*/ 10 w 1118"/>
                <a:gd name="T37" fmla="*/ 6 h 1294"/>
                <a:gd name="T38" fmla="*/ 11 w 1118"/>
                <a:gd name="T39" fmla="*/ 7 h 1294"/>
                <a:gd name="T40" fmla="*/ 11 w 1118"/>
                <a:gd name="T41" fmla="*/ 8 h 1294"/>
                <a:gd name="T42" fmla="*/ 13 w 1118"/>
                <a:gd name="T43" fmla="*/ 10 h 1294"/>
                <a:gd name="T44" fmla="*/ 17 w 1118"/>
                <a:gd name="T45" fmla="*/ 11 h 1294"/>
                <a:gd name="T46" fmla="*/ 18 w 1118"/>
                <a:gd name="T47" fmla="*/ 9 h 1294"/>
                <a:gd name="T48" fmla="*/ 18 w 1118"/>
                <a:gd name="T49" fmla="*/ 9 h 1294"/>
                <a:gd name="T50" fmla="*/ 18 w 1118"/>
                <a:gd name="T51" fmla="*/ 10 h 1294"/>
                <a:gd name="T52" fmla="*/ 18 w 1118"/>
                <a:gd name="T53" fmla="*/ 11 h 1294"/>
                <a:gd name="T54" fmla="*/ 21 w 1118"/>
                <a:gd name="T55" fmla="*/ 10 h 1294"/>
                <a:gd name="T56" fmla="*/ 21 w 1118"/>
                <a:gd name="T57" fmla="*/ 9 h 1294"/>
                <a:gd name="T58" fmla="*/ 24 w 1118"/>
                <a:gd name="T59" fmla="*/ 7 h 1294"/>
                <a:gd name="T60" fmla="*/ 25 w 1118"/>
                <a:gd name="T61" fmla="*/ 9 h 1294"/>
                <a:gd name="T62" fmla="*/ 26 w 1118"/>
                <a:gd name="T63" fmla="*/ 9 h 1294"/>
                <a:gd name="T64" fmla="*/ 25 w 1118"/>
                <a:gd name="T65" fmla="*/ 10 h 1294"/>
                <a:gd name="T66" fmla="*/ 24 w 1118"/>
                <a:gd name="T67" fmla="*/ 11 h 1294"/>
                <a:gd name="T68" fmla="*/ 22 w 1118"/>
                <a:gd name="T69" fmla="*/ 15 h 1294"/>
                <a:gd name="T70" fmla="*/ 21 w 1118"/>
                <a:gd name="T71" fmla="*/ 14 h 1294"/>
                <a:gd name="T72" fmla="*/ 21 w 1118"/>
                <a:gd name="T73" fmla="*/ 14 h 1294"/>
                <a:gd name="T74" fmla="*/ 20 w 1118"/>
                <a:gd name="T75" fmla="*/ 13 h 1294"/>
                <a:gd name="T76" fmla="*/ 21 w 1118"/>
                <a:gd name="T77" fmla="*/ 12 h 1294"/>
                <a:gd name="T78" fmla="*/ 19 w 1118"/>
                <a:gd name="T79" fmla="*/ 12 h 1294"/>
                <a:gd name="T80" fmla="*/ 18 w 1118"/>
                <a:gd name="T81" fmla="*/ 11 h 1294"/>
                <a:gd name="T82" fmla="*/ 18 w 1118"/>
                <a:gd name="T83" fmla="*/ 11 h 1294"/>
                <a:gd name="T84" fmla="*/ 18 w 1118"/>
                <a:gd name="T85" fmla="*/ 12 h 1294"/>
                <a:gd name="T86" fmla="*/ 17 w 1118"/>
                <a:gd name="T87" fmla="*/ 13 h 1294"/>
                <a:gd name="T88" fmla="*/ 18 w 1118"/>
                <a:gd name="T89" fmla="*/ 13 h 1294"/>
                <a:gd name="T90" fmla="*/ 18 w 1118"/>
                <a:gd name="T91" fmla="*/ 16 h 1294"/>
                <a:gd name="T92" fmla="*/ 18 w 1118"/>
                <a:gd name="T93" fmla="*/ 15 h 1294"/>
                <a:gd name="T94" fmla="*/ 16 w 1118"/>
                <a:gd name="T95" fmla="*/ 18 h 1294"/>
                <a:gd name="T96" fmla="*/ 11 w 1118"/>
                <a:gd name="T97" fmla="*/ 22 h 1294"/>
                <a:gd name="T98" fmla="*/ 10 w 1118"/>
                <a:gd name="T99" fmla="*/ 28 h 1294"/>
                <a:gd name="T100" fmla="*/ 8 w 1118"/>
                <a:gd name="T101" fmla="*/ 30 h 1294"/>
                <a:gd name="T102" fmla="*/ 6 w 1118"/>
                <a:gd name="T103" fmla="*/ 26 h 1294"/>
                <a:gd name="T104" fmla="*/ 5 w 1118"/>
                <a:gd name="T105" fmla="*/ 22 h 1294"/>
                <a:gd name="T106" fmla="*/ 5 w 1118"/>
                <a:gd name="T107" fmla="*/ 21 h 1294"/>
                <a:gd name="T108" fmla="*/ 4 w 1118"/>
                <a:gd name="T109" fmla="*/ 15 h 1294"/>
                <a:gd name="T110" fmla="*/ 4 w 1118"/>
                <a:gd name="T111" fmla="*/ 15 h 1294"/>
                <a:gd name="T112" fmla="*/ 3 w 1118"/>
                <a:gd name="T113" fmla="*/ 16 h 1294"/>
                <a:gd name="T114" fmla="*/ 2 w 1118"/>
                <a:gd name="T115" fmla="*/ 17 h 1294"/>
                <a:gd name="T116" fmla="*/ 1 w 1118"/>
                <a:gd name="T117" fmla="*/ 15 h 1294"/>
                <a:gd name="T118" fmla="*/ 2 w 1118"/>
                <a:gd name="T119" fmla="*/ 14 h 1294"/>
                <a:gd name="T120" fmla="*/ 1 w 1118"/>
                <a:gd name="T121" fmla="*/ 15 h 1294"/>
                <a:gd name="T122" fmla="*/ 0 w 1118"/>
                <a:gd name="T123" fmla="*/ 14 h 12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18"/>
                <a:gd name="T187" fmla="*/ 0 h 1294"/>
                <a:gd name="T188" fmla="*/ 1118 w 1118"/>
                <a:gd name="T189" fmla="*/ 1294 h 12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18" h="1294">
                  <a:moveTo>
                    <a:pt x="0" y="588"/>
                  </a:moveTo>
                  <a:lnTo>
                    <a:pt x="31" y="560"/>
                  </a:lnTo>
                  <a:lnTo>
                    <a:pt x="116" y="560"/>
                  </a:lnTo>
                  <a:lnTo>
                    <a:pt x="55" y="424"/>
                  </a:lnTo>
                  <a:lnTo>
                    <a:pt x="93" y="387"/>
                  </a:lnTo>
                  <a:lnTo>
                    <a:pt x="141" y="392"/>
                  </a:lnTo>
                  <a:lnTo>
                    <a:pt x="257" y="243"/>
                  </a:lnTo>
                  <a:lnTo>
                    <a:pt x="250" y="204"/>
                  </a:lnTo>
                  <a:lnTo>
                    <a:pt x="277" y="180"/>
                  </a:lnTo>
                  <a:lnTo>
                    <a:pt x="228" y="134"/>
                  </a:lnTo>
                  <a:lnTo>
                    <a:pt x="226" y="62"/>
                  </a:lnTo>
                  <a:lnTo>
                    <a:pt x="336" y="62"/>
                  </a:lnTo>
                  <a:lnTo>
                    <a:pt x="365" y="27"/>
                  </a:lnTo>
                  <a:lnTo>
                    <a:pt x="427" y="0"/>
                  </a:lnTo>
                  <a:lnTo>
                    <a:pt x="467" y="25"/>
                  </a:lnTo>
                  <a:lnTo>
                    <a:pt x="414" y="98"/>
                  </a:lnTo>
                  <a:lnTo>
                    <a:pt x="438" y="161"/>
                  </a:lnTo>
                  <a:lnTo>
                    <a:pt x="399" y="170"/>
                  </a:lnTo>
                  <a:lnTo>
                    <a:pt x="416" y="247"/>
                  </a:lnTo>
                  <a:lnTo>
                    <a:pt x="498" y="278"/>
                  </a:lnTo>
                  <a:lnTo>
                    <a:pt x="459" y="350"/>
                  </a:lnTo>
                  <a:lnTo>
                    <a:pt x="561" y="419"/>
                  </a:lnTo>
                  <a:lnTo>
                    <a:pt x="761" y="462"/>
                  </a:lnTo>
                  <a:lnTo>
                    <a:pt x="764" y="395"/>
                  </a:lnTo>
                  <a:lnTo>
                    <a:pt x="789" y="387"/>
                  </a:lnTo>
                  <a:lnTo>
                    <a:pt x="794" y="420"/>
                  </a:lnTo>
                  <a:lnTo>
                    <a:pt x="810" y="449"/>
                  </a:lnTo>
                  <a:lnTo>
                    <a:pt x="915" y="437"/>
                  </a:lnTo>
                  <a:lnTo>
                    <a:pt x="906" y="396"/>
                  </a:lnTo>
                  <a:lnTo>
                    <a:pt x="1067" y="315"/>
                  </a:lnTo>
                  <a:lnTo>
                    <a:pt x="1079" y="364"/>
                  </a:lnTo>
                  <a:lnTo>
                    <a:pt x="1118" y="382"/>
                  </a:lnTo>
                  <a:lnTo>
                    <a:pt x="1103" y="430"/>
                  </a:lnTo>
                  <a:lnTo>
                    <a:pt x="1036" y="458"/>
                  </a:lnTo>
                  <a:lnTo>
                    <a:pt x="936" y="671"/>
                  </a:lnTo>
                  <a:lnTo>
                    <a:pt x="919" y="587"/>
                  </a:lnTo>
                  <a:lnTo>
                    <a:pt x="901" y="621"/>
                  </a:lnTo>
                  <a:lnTo>
                    <a:pt x="876" y="577"/>
                  </a:lnTo>
                  <a:lnTo>
                    <a:pt x="921" y="524"/>
                  </a:lnTo>
                  <a:lnTo>
                    <a:pt x="836" y="516"/>
                  </a:lnTo>
                  <a:lnTo>
                    <a:pt x="778" y="457"/>
                  </a:lnTo>
                  <a:lnTo>
                    <a:pt x="763" y="489"/>
                  </a:lnTo>
                  <a:lnTo>
                    <a:pt x="781" y="516"/>
                  </a:lnTo>
                  <a:lnTo>
                    <a:pt x="757" y="535"/>
                  </a:lnTo>
                  <a:lnTo>
                    <a:pt x="780" y="562"/>
                  </a:lnTo>
                  <a:lnTo>
                    <a:pt x="794" y="684"/>
                  </a:lnTo>
                  <a:lnTo>
                    <a:pt x="763" y="665"/>
                  </a:lnTo>
                  <a:lnTo>
                    <a:pt x="698" y="763"/>
                  </a:lnTo>
                  <a:lnTo>
                    <a:pt x="466" y="956"/>
                  </a:lnTo>
                  <a:lnTo>
                    <a:pt x="449" y="1199"/>
                  </a:lnTo>
                  <a:lnTo>
                    <a:pt x="355" y="1294"/>
                  </a:lnTo>
                  <a:lnTo>
                    <a:pt x="267" y="1109"/>
                  </a:lnTo>
                  <a:lnTo>
                    <a:pt x="233" y="961"/>
                  </a:lnTo>
                  <a:lnTo>
                    <a:pt x="200" y="926"/>
                  </a:lnTo>
                  <a:lnTo>
                    <a:pt x="179" y="657"/>
                  </a:lnTo>
                  <a:lnTo>
                    <a:pt x="156" y="649"/>
                  </a:lnTo>
                  <a:lnTo>
                    <a:pt x="144" y="706"/>
                  </a:lnTo>
                  <a:lnTo>
                    <a:pt x="90" y="723"/>
                  </a:lnTo>
                  <a:lnTo>
                    <a:pt x="34" y="650"/>
                  </a:lnTo>
                  <a:lnTo>
                    <a:pt x="89" y="615"/>
                  </a:lnTo>
                  <a:lnTo>
                    <a:pt x="34" y="630"/>
                  </a:lnTo>
                  <a:lnTo>
                    <a:pt x="0" y="58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Freeform 349"/>
            <p:cNvSpPr/>
            <p:nvPr/>
          </p:nvSpPr>
          <p:spPr bwMode="auto">
            <a:xfrm>
              <a:off x="2940207" y="2657536"/>
              <a:ext cx="219059" cy="233222"/>
            </a:xfrm>
            <a:custGeom>
              <a:avLst/>
              <a:gdLst>
                <a:gd name="T0" fmla="*/ 0 w 416"/>
                <a:gd name="T1" fmla="*/ 0 h 502"/>
                <a:gd name="T2" fmla="*/ 2 w 416"/>
                <a:gd name="T3" fmla="*/ 0 h 502"/>
                <a:gd name="T4" fmla="*/ 5 w 416"/>
                <a:gd name="T5" fmla="*/ 3 h 502"/>
                <a:gd name="T6" fmla="*/ 7 w 416"/>
                <a:gd name="T7" fmla="*/ 5 h 502"/>
                <a:gd name="T8" fmla="*/ 7 w 416"/>
                <a:gd name="T9" fmla="*/ 5 h 502"/>
                <a:gd name="T10" fmla="*/ 8 w 416"/>
                <a:gd name="T11" fmla="*/ 5 h 502"/>
                <a:gd name="T12" fmla="*/ 7 w 416"/>
                <a:gd name="T13" fmla="*/ 7 h 502"/>
                <a:gd name="T14" fmla="*/ 10 w 416"/>
                <a:gd name="T15" fmla="*/ 9 h 502"/>
                <a:gd name="T16" fmla="*/ 9 w 416"/>
                <a:gd name="T17" fmla="*/ 11 h 502"/>
                <a:gd name="T18" fmla="*/ 9 w 416"/>
                <a:gd name="T19" fmla="*/ 12 h 502"/>
                <a:gd name="T20" fmla="*/ 7 w 416"/>
                <a:gd name="T21" fmla="*/ 10 h 502"/>
                <a:gd name="T22" fmla="*/ 3 w 416"/>
                <a:gd name="T23" fmla="*/ 4 h 502"/>
                <a:gd name="T24" fmla="*/ 0 w 416"/>
                <a:gd name="T25" fmla="*/ 0 h 5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6"/>
                <a:gd name="T40" fmla="*/ 0 h 502"/>
                <a:gd name="T41" fmla="*/ 416 w 416"/>
                <a:gd name="T42" fmla="*/ 502 h 5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6" h="502">
                  <a:moveTo>
                    <a:pt x="0" y="0"/>
                  </a:moveTo>
                  <a:lnTo>
                    <a:pt x="93" y="19"/>
                  </a:lnTo>
                  <a:lnTo>
                    <a:pt x="212" y="152"/>
                  </a:lnTo>
                  <a:lnTo>
                    <a:pt x="305" y="198"/>
                  </a:lnTo>
                  <a:lnTo>
                    <a:pt x="292" y="234"/>
                  </a:lnTo>
                  <a:lnTo>
                    <a:pt x="326" y="232"/>
                  </a:lnTo>
                  <a:lnTo>
                    <a:pt x="322" y="282"/>
                  </a:lnTo>
                  <a:lnTo>
                    <a:pt x="416" y="375"/>
                  </a:lnTo>
                  <a:lnTo>
                    <a:pt x="405" y="500"/>
                  </a:lnTo>
                  <a:lnTo>
                    <a:pt x="367" y="502"/>
                  </a:lnTo>
                  <a:lnTo>
                    <a:pt x="282" y="428"/>
                  </a:lnTo>
                  <a:lnTo>
                    <a:pt x="144" y="17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Freeform 350"/>
            <p:cNvSpPr/>
            <p:nvPr/>
          </p:nvSpPr>
          <p:spPr bwMode="auto">
            <a:xfrm>
              <a:off x="3146380" y="2895651"/>
              <a:ext cx="180402" cy="58713"/>
            </a:xfrm>
            <a:custGeom>
              <a:avLst/>
              <a:gdLst>
                <a:gd name="T0" fmla="*/ 0 w 346"/>
                <a:gd name="T1" fmla="*/ 1 h 126"/>
                <a:gd name="T2" fmla="*/ 1 w 346"/>
                <a:gd name="T3" fmla="*/ 0 h 126"/>
                <a:gd name="T4" fmla="*/ 6 w 346"/>
                <a:gd name="T5" fmla="*/ 1 h 126"/>
                <a:gd name="T6" fmla="*/ 7 w 346"/>
                <a:gd name="T7" fmla="*/ 2 h 126"/>
                <a:gd name="T8" fmla="*/ 8 w 346"/>
                <a:gd name="T9" fmla="*/ 2 h 126"/>
                <a:gd name="T10" fmla="*/ 8 w 346"/>
                <a:gd name="T11" fmla="*/ 3 h 126"/>
                <a:gd name="T12" fmla="*/ 1 w 346"/>
                <a:gd name="T13" fmla="*/ 1 h 126"/>
                <a:gd name="T14" fmla="*/ 0 w 346"/>
                <a:gd name="T15" fmla="*/ 1 h 1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6"/>
                <a:gd name="T25" fmla="*/ 0 h 126"/>
                <a:gd name="T26" fmla="*/ 346 w 346"/>
                <a:gd name="T27" fmla="*/ 126 h 1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6" h="126">
                  <a:moveTo>
                    <a:pt x="0" y="35"/>
                  </a:moveTo>
                  <a:lnTo>
                    <a:pt x="23" y="0"/>
                  </a:lnTo>
                  <a:lnTo>
                    <a:pt x="266" y="39"/>
                  </a:lnTo>
                  <a:lnTo>
                    <a:pt x="291" y="70"/>
                  </a:lnTo>
                  <a:lnTo>
                    <a:pt x="341" y="83"/>
                  </a:lnTo>
                  <a:lnTo>
                    <a:pt x="346" y="126"/>
                  </a:lnTo>
                  <a:lnTo>
                    <a:pt x="63" y="66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Freeform 351"/>
            <p:cNvSpPr/>
            <p:nvPr/>
          </p:nvSpPr>
          <p:spPr bwMode="auto">
            <a:xfrm>
              <a:off x="3218172" y="2685262"/>
              <a:ext cx="196969" cy="172878"/>
            </a:xfrm>
            <a:custGeom>
              <a:avLst/>
              <a:gdLst>
                <a:gd name="T0" fmla="*/ 0 w 375"/>
                <a:gd name="T1" fmla="*/ 4 h 372"/>
                <a:gd name="T2" fmla="*/ 1 w 375"/>
                <a:gd name="T3" fmla="*/ 3 h 372"/>
                <a:gd name="T4" fmla="*/ 1 w 375"/>
                <a:gd name="T5" fmla="*/ 3 h 372"/>
                <a:gd name="T6" fmla="*/ 4 w 375"/>
                <a:gd name="T7" fmla="*/ 3 h 372"/>
                <a:gd name="T8" fmla="*/ 5 w 375"/>
                <a:gd name="T9" fmla="*/ 3 h 372"/>
                <a:gd name="T10" fmla="*/ 6 w 375"/>
                <a:gd name="T11" fmla="*/ 0 h 372"/>
                <a:gd name="T12" fmla="*/ 7 w 375"/>
                <a:gd name="T13" fmla="*/ 0 h 372"/>
                <a:gd name="T14" fmla="*/ 7 w 375"/>
                <a:gd name="T15" fmla="*/ 1 h 372"/>
                <a:gd name="T16" fmla="*/ 9 w 375"/>
                <a:gd name="T17" fmla="*/ 3 h 372"/>
                <a:gd name="T18" fmla="*/ 8 w 375"/>
                <a:gd name="T19" fmla="*/ 3 h 372"/>
                <a:gd name="T20" fmla="*/ 6 w 375"/>
                <a:gd name="T21" fmla="*/ 6 h 372"/>
                <a:gd name="T22" fmla="*/ 6 w 375"/>
                <a:gd name="T23" fmla="*/ 8 h 372"/>
                <a:gd name="T24" fmla="*/ 5 w 375"/>
                <a:gd name="T25" fmla="*/ 9 h 372"/>
                <a:gd name="T26" fmla="*/ 3 w 375"/>
                <a:gd name="T27" fmla="*/ 8 h 372"/>
                <a:gd name="T28" fmla="*/ 3 w 375"/>
                <a:gd name="T29" fmla="*/ 8 h 372"/>
                <a:gd name="T30" fmla="*/ 2 w 375"/>
                <a:gd name="T31" fmla="*/ 7 h 372"/>
                <a:gd name="T32" fmla="*/ 1 w 375"/>
                <a:gd name="T33" fmla="*/ 7 h 372"/>
                <a:gd name="T34" fmla="*/ 0 w 375"/>
                <a:gd name="T35" fmla="*/ 4 h 3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75"/>
                <a:gd name="T55" fmla="*/ 0 h 372"/>
                <a:gd name="T56" fmla="*/ 375 w 375"/>
                <a:gd name="T57" fmla="*/ 372 h 37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75" h="372">
                  <a:moveTo>
                    <a:pt x="0" y="168"/>
                  </a:moveTo>
                  <a:lnTo>
                    <a:pt x="25" y="120"/>
                  </a:lnTo>
                  <a:lnTo>
                    <a:pt x="58" y="149"/>
                  </a:lnTo>
                  <a:lnTo>
                    <a:pt x="168" y="138"/>
                  </a:lnTo>
                  <a:lnTo>
                    <a:pt x="207" y="123"/>
                  </a:lnTo>
                  <a:lnTo>
                    <a:pt x="259" y="0"/>
                  </a:lnTo>
                  <a:lnTo>
                    <a:pt x="324" y="5"/>
                  </a:lnTo>
                  <a:lnTo>
                    <a:pt x="309" y="36"/>
                  </a:lnTo>
                  <a:lnTo>
                    <a:pt x="375" y="149"/>
                  </a:lnTo>
                  <a:lnTo>
                    <a:pt x="340" y="141"/>
                  </a:lnTo>
                  <a:lnTo>
                    <a:pt x="275" y="270"/>
                  </a:lnTo>
                  <a:lnTo>
                    <a:pt x="266" y="349"/>
                  </a:lnTo>
                  <a:lnTo>
                    <a:pt x="223" y="372"/>
                  </a:lnTo>
                  <a:lnTo>
                    <a:pt x="152" y="326"/>
                  </a:lnTo>
                  <a:lnTo>
                    <a:pt x="107" y="346"/>
                  </a:lnTo>
                  <a:lnTo>
                    <a:pt x="103" y="310"/>
                  </a:lnTo>
                  <a:lnTo>
                    <a:pt x="43" y="318"/>
                  </a:lnTo>
                  <a:lnTo>
                    <a:pt x="0" y="16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Freeform 352"/>
            <p:cNvSpPr/>
            <p:nvPr/>
          </p:nvSpPr>
          <p:spPr bwMode="auto">
            <a:xfrm>
              <a:off x="3374643" y="2946209"/>
              <a:ext cx="46021" cy="13047"/>
            </a:xfrm>
            <a:custGeom>
              <a:avLst/>
              <a:gdLst>
                <a:gd name="T0" fmla="*/ 0 w 89"/>
                <a:gd name="T1" fmla="*/ 0 h 28"/>
                <a:gd name="T2" fmla="*/ 0 w 89"/>
                <a:gd name="T3" fmla="*/ 1 h 28"/>
                <a:gd name="T4" fmla="*/ 2 w 89"/>
                <a:gd name="T5" fmla="*/ 0 h 28"/>
                <a:gd name="T6" fmla="*/ 1 w 89"/>
                <a:gd name="T7" fmla="*/ 0 h 28"/>
                <a:gd name="T8" fmla="*/ 0 w 89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"/>
                <a:gd name="T17" fmla="*/ 89 w 89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">
                  <a:moveTo>
                    <a:pt x="0" y="5"/>
                  </a:moveTo>
                  <a:lnTo>
                    <a:pt x="11" y="28"/>
                  </a:lnTo>
                  <a:lnTo>
                    <a:pt x="89" y="9"/>
                  </a:lnTo>
                  <a:lnTo>
                    <a:pt x="27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Freeform 353"/>
            <p:cNvSpPr/>
            <p:nvPr/>
          </p:nvSpPr>
          <p:spPr bwMode="auto">
            <a:xfrm>
              <a:off x="3415141" y="2735821"/>
              <a:ext cx="125177" cy="153307"/>
            </a:xfrm>
            <a:custGeom>
              <a:avLst/>
              <a:gdLst>
                <a:gd name="T0" fmla="*/ 0 w 236"/>
                <a:gd name="T1" fmla="*/ 5 h 326"/>
                <a:gd name="T2" fmla="*/ 1 w 236"/>
                <a:gd name="T3" fmla="*/ 6 h 326"/>
                <a:gd name="T4" fmla="*/ 0 w 236"/>
                <a:gd name="T5" fmla="*/ 7 h 326"/>
                <a:gd name="T6" fmla="*/ 1 w 236"/>
                <a:gd name="T7" fmla="*/ 8 h 326"/>
                <a:gd name="T8" fmla="*/ 1 w 236"/>
                <a:gd name="T9" fmla="*/ 5 h 326"/>
                <a:gd name="T10" fmla="*/ 2 w 236"/>
                <a:gd name="T11" fmla="*/ 5 h 326"/>
                <a:gd name="T12" fmla="*/ 2 w 236"/>
                <a:gd name="T13" fmla="*/ 6 h 326"/>
                <a:gd name="T14" fmla="*/ 3 w 236"/>
                <a:gd name="T15" fmla="*/ 7 h 326"/>
                <a:gd name="T16" fmla="*/ 3 w 236"/>
                <a:gd name="T17" fmla="*/ 6 h 326"/>
                <a:gd name="T18" fmla="*/ 2 w 236"/>
                <a:gd name="T19" fmla="*/ 4 h 326"/>
                <a:gd name="T20" fmla="*/ 4 w 236"/>
                <a:gd name="T21" fmla="*/ 3 h 326"/>
                <a:gd name="T22" fmla="*/ 2 w 236"/>
                <a:gd name="T23" fmla="*/ 3 h 326"/>
                <a:gd name="T24" fmla="*/ 1 w 236"/>
                <a:gd name="T25" fmla="*/ 1 h 326"/>
                <a:gd name="T26" fmla="*/ 5 w 236"/>
                <a:gd name="T27" fmla="*/ 1 h 326"/>
                <a:gd name="T28" fmla="*/ 6 w 236"/>
                <a:gd name="T29" fmla="*/ 0 h 326"/>
                <a:gd name="T30" fmla="*/ 5 w 236"/>
                <a:gd name="T31" fmla="*/ 1 h 326"/>
                <a:gd name="T32" fmla="*/ 2 w 236"/>
                <a:gd name="T33" fmla="*/ 0 h 326"/>
                <a:gd name="T34" fmla="*/ 1 w 236"/>
                <a:gd name="T35" fmla="*/ 1 h 326"/>
                <a:gd name="T36" fmla="*/ 0 w 236"/>
                <a:gd name="T37" fmla="*/ 5 h 32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6"/>
                <a:gd name="T58" fmla="*/ 0 h 326"/>
                <a:gd name="T59" fmla="*/ 236 w 236"/>
                <a:gd name="T60" fmla="*/ 326 h 32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6" h="326">
                  <a:moveTo>
                    <a:pt x="0" y="195"/>
                  </a:moveTo>
                  <a:lnTo>
                    <a:pt x="32" y="253"/>
                  </a:lnTo>
                  <a:lnTo>
                    <a:pt x="19" y="313"/>
                  </a:lnTo>
                  <a:lnTo>
                    <a:pt x="58" y="326"/>
                  </a:lnTo>
                  <a:lnTo>
                    <a:pt x="56" y="206"/>
                  </a:lnTo>
                  <a:lnTo>
                    <a:pt x="80" y="195"/>
                  </a:lnTo>
                  <a:lnTo>
                    <a:pt x="83" y="238"/>
                  </a:lnTo>
                  <a:lnTo>
                    <a:pt x="105" y="292"/>
                  </a:lnTo>
                  <a:lnTo>
                    <a:pt x="146" y="268"/>
                  </a:lnTo>
                  <a:lnTo>
                    <a:pt x="95" y="158"/>
                  </a:lnTo>
                  <a:lnTo>
                    <a:pt x="174" y="107"/>
                  </a:lnTo>
                  <a:lnTo>
                    <a:pt x="68" y="139"/>
                  </a:lnTo>
                  <a:lnTo>
                    <a:pt x="53" y="66"/>
                  </a:lnTo>
                  <a:lnTo>
                    <a:pt x="209" y="60"/>
                  </a:lnTo>
                  <a:lnTo>
                    <a:pt x="236" y="0"/>
                  </a:lnTo>
                  <a:lnTo>
                    <a:pt x="190" y="37"/>
                  </a:lnTo>
                  <a:lnTo>
                    <a:pt x="80" y="19"/>
                  </a:lnTo>
                  <a:lnTo>
                    <a:pt x="43" y="4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Freeform 354"/>
            <p:cNvSpPr/>
            <p:nvPr/>
          </p:nvSpPr>
          <p:spPr bwMode="auto">
            <a:xfrm>
              <a:off x="3512706" y="2946209"/>
              <a:ext cx="69952" cy="39142"/>
            </a:xfrm>
            <a:custGeom>
              <a:avLst/>
              <a:gdLst>
                <a:gd name="T0" fmla="*/ 0 w 130"/>
                <a:gd name="T1" fmla="*/ 1 h 84"/>
                <a:gd name="T2" fmla="*/ 0 w 130"/>
                <a:gd name="T3" fmla="*/ 2 h 84"/>
                <a:gd name="T4" fmla="*/ 3 w 130"/>
                <a:gd name="T5" fmla="*/ 0 h 84"/>
                <a:gd name="T6" fmla="*/ 1 w 130"/>
                <a:gd name="T7" fmla="*/ 1 h 84"/>
                <a:gd name="T8" fmla="*/ 0 w 130"/>
                <a:gd name="T9" fmla="*/ 1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0"/>
                <a:gd name="T16" fmla="*/ 0 h 84"/>
                <a:gd name="T17" fmla="*/ 130 w 130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0" h="84">
                  <a:moveTo>
                    <a:pt x="0" y="50"/>
                  </a:moveTo>
                  <a:lnTo>
                    <a:pt x="5" y="84"/>
                  </a:lnTo>
                  <a:lnTo>
                    <a:pt x="130" y="0"/>
                  </a:lnTo>
                  <a:lnTo>
                    <a:pt x="37" y="27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Freeform 355"/>
            <p:cNvSpPr/>
            <p:nvPr/>
          </p:nvSpPr>
          <p:spPr bwMode="auto">
            <a:xfrm>
              <a:off x="3584498" y="2729297"/>
              <a:ext cx="25772" cy="60344"/>
            </a:xfrm>
            <a:custGeom>
              <a:avLst/>
              <a:gdLst>
                <a:gd name="T0" fmla="*/ 0 w 47"/>
                <a:gd name="T1" fmla="*/ 1 h 131"/>
                <a:gd name="T2" fmla="*/ 0 w 47"/>
                <a:gd name="T3" fmla="*/ 2 h 131"/>
                <a:gd name="T4" fmla="*/ 1 w 47"/>
                <a:gd name="T5" fmla="*/ 3 h 131"/>
                <a:gd name="T6" fmla="*/ 1 w 47"/>
                <a:gd name="T7" fmla="*/ 2 h 131"/>
                <a:gd name="T8" fmla="*/ 1 w 47"/>
                <a:gd name="T9" fmla="*/ 1 h 131"/>
                <a:gd name="T10" fmla="*/ 1 w 47"/>
                <a:gd name="T11" fmla="*/ 1 h 131"/>
                <a:gd name="T12" fmla="*/ 0 w 47"/>
                <a:gd name="T13" fmla="*/ 1 h 131"/>
                <a:gd name="T14" fmla="*/ 1 w 47"/>
                <a:gd name="T15" fmla="*/ 0 h 131"/>
                <a:gd name="T16" fmla="*/ 0 w 47"/>
                <a:gd name="T17" fmla="*/ 1 h 1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7"/>
                <a:gd name="T28" fmla="*/ 0 h 131"/>
                <a:gd name="T29" fmla="*/ 47 w 47"/>
                <a:gd name="T30" fmla="*/ 131 h 1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7" h="131">
                  <a:moveTo>
                    <a:pt x="0" y="45"/>
                  </a:moveTo>
                  <a:lnTo>
                    <a:pt x="12" y="105"/>
                  </a:lnTo>
                  <a:lnTo>
                    <a:pt x="37" y="131"/>
                  </a:lnTo>
                  <a:lnTo>
                    <a:pt x="19" y="76"/>
                  </a:lnTo>
                  <a:lnTo>
                    <a:pt x="47" y="69"/>
                  </a:lnTo>
                  <a:lnTo>
                    <a:pt x="45" y="27"/>
                  </a:lnTo>
                  <a:lnTo>
                    <a:pt x="12" y="53"/>
                  </a:lnTo>
                  <a:lnTo>
                    <a:pt x="24" y="0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Freeform 356"/>
            <p:cNvSpPr/>
            <p:nvPr/>
          </p:nvSpPr>
          <p:spPr bwMode="auto">
            <a:xfrm>
              <a:off x="3595543" y="2828783"/>
              <a:ext cx="57066" cy="19571"/>
            </a:xfrm>
            <a:custGeom>
              <a:avLst/>
              <a:gdLst>
                <a:gd name="T0" fmla="*/ 0 w 109"/>
                <a:gd name="T1" fmla="*/ 0 h 42"/>
                <a:gd name="T2" fmla="*/ 1 w 109"/>
                <a:gd name="T3" fmla="*/ 0 h 42"/>
                <a:gd name="T4" fmla="*/ 3 w 109"/>
                <a:gd name="T5" fmla="*/ 1 h 42"/>
                <a:gd name="T6" fmla="*/ 0 w 109"/>
                <a:gd name="T7" fmla="*/ 0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9"/>
                <a:gd name="T13" fmla="*/ 0 h 42"/>
                <a:gd name="T14" fmla="*/ 109 w 109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9" h="42">
                  <a:moveTo>
                    <a:pt x="0" y="15"/>
                  </a:moveTo>
                  <a:lnTo>
                    <a:pt x="60" y="0"/>
                  </a:lnTo>
                  <a:lnTo>
                    <a:pt x="109" y="42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Freeform 357"/>
            <p:cNvSpPr/>
            <p:nvPr/>
          </p:nvSpPr>
          <p:spPr bwMode="auto">
            <a:xfrm>
              <a:off x="3654450" y="2781486"/>
              <a:ext cx="209855" cy="177770"/>
            </a:xfrm>
            <a:custGeom>
              <a:avLst/>
              <a:gdLst>
                <a:gd name="T0" fmla="*/ 0 w 400"/>
                <a:gd name="T1" fmla="*/ 1 h 384"/>
                <a:gd name="T2" fmla="*/ 1 w 400"/>
                <a:gd name="T3" fmla="*/ 2 h 384"/>
                <a:gd name="T4" fmla="*/ 3 w 400"/>
                <a:gd name="T5" fmla="*/ 2 h 384"/>
                <a:gd name="T6" fmla="*/ 1 w 400"/>
                <a:gd name="T7" fmla="*/ 2 h 384"/>
                <a:gd name="T8" fmla="*/ 2 w 400"/>
                <a:gd name="T9" fmla="*/ 4 h 384"/>
                <a:gd name="T10" fmla="*/ 3 w 400"/>
                <a:gd name="T11" fmla="*/ 3 h 384"/>
                <a:gd name="T12" fmla="*/ 3 w 400"/>
                <a:gd name="T13" fmla="*/ 4 h 384"/>
                <a:gd name="T14" fmla="*/ 7 w 400"/>
                <a:gd name="T15" fmla="*/ 5 h 384"/>
                <a:gd name="T16" fmla="*/ 7 w 400"/>
                <a:gd name="T17" fmla="*/ 7 h 384"/>
                <a:gd name="T18" fmla="*/ 7 w 400"/>
                <a:gd name="T19" fmla="*/ 7 h 384"/>
                <a:gd name="T20" fmla="*/ 6 w 400"/>
                <a:gd name="T21" fmla="*/ 8 h 384"/>
                <a:gd name="T22" fmla="*/ 8 w 400"/>
                <a:gd name="T23" fmla="*/ 8 h 384"/>
                <a:gd name="T24" fmla="*/ 9 w 400"/>
                <a:gd name="T25" fmla="*/ 9 h 384"/>
                <a:gd name="T26" fmla="*/ 9 w 400"/>
                <a:gd name="T27" fmla="*/ 2 h 384"/>
                <a:gd name="T28" fmla="*/ 6 w 400"/>
                <a:gd name="T29" fmla="*/ 1 h 384"/>
                <a:gd name="T30" fmla="*/ 4 w 400"/>
                <a:gd name="T31" fmla="*/ 3 h 384"/>
                <a:gd name="T32" fmla="*/ 3 w 400"/>
                <a:gd name="T33" fmla="*/ 2 h 384"/>
                <a:gd name="T34" fmla="*/ 3 w 400"/>
                <a:gd name="T35" fmla="*/ 0 h 384"/>
                <a:gd name="T36" fmla="*/ 1 w 400"/>
                <a:gd name="T37" fmla="*/ 0 h 384"/>
                <a:gd name="T38" fmla="*/ 0 w 400"/>
                <a:gd name="T39" fmla="*/ 1 h 3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0"/>
                <a:gd name="T61" fmla="*/ 0 h 384"/>
                <a:gd name="T62" fmla="*/ 400 w 400"/>
                <a:gd name="T63" fmla="*/ 384 h 3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0" h="384">
                  <a:moveTo>
                    <a:pt x="0" y="47"/>
                  </a:moveTo>
                  <a:lnTo>
                    <a:pt x="62" y="84"/>
                  </a:lnTo>
                  <a:lnTo>
                    <a:pt x="118" y="76"/>
                  </a:lnTo>
                  <a:lnTo>
                    <a:pt x="42" y="103"/>
                  </a:lnTo>
                  <a:lnTo>
                    <a:pt x="81" y="164"/>
                  </a:lnTo>
                  <a:lnTo>
                    <a:pt x="114" y="112"/>
                  </a:lnTo>
                  <a:lnTo>
                    <a:pt x="140" y="164"/>
                  </a:lnTo>
                  <a:lnTo>
                    <a:pt x="282" y="223"/>
                  </a:lnTo>
                  <a:lnTo>
                    <a:pt x="315" y="315"/>
                  </a:lnTo>
                  <a:lnTo>
                    <a:pt x="289" y="312"/>
                  </a:lnTo>
                  <a:lnTo>
                    <a:pt x="266" y="356"/>
                  </a:lnTo>
                  <a:lnTo>
                    <a:pt x="352" y="334"/>
                  </a:lnTo>
                  <a:lnTo>
                    <a:pt x="400" y="384"/>
                  </a:lnTo>
                  <a:lnTo>
                    <a:pt x="394" y="99"/>
                  </a:lnTo>
                  <a:lnTo>
                    <a:pt x="271" y="47"/>
                  </a:lnTo>
                  <a:lnTo>
                    <a:pt x="171" y="130"/>
                  </a:lnTo>
                  <a:lnTo>
                    <a:pt x="133" y="89"/>
                  </a:lnTo>
                  <a:lnTo>
                    <a:pt x="119" y="19"/>
                  </a:lnTo>
                  <a:lnTo>
                    <a:pt x="62" y="0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Freeform 358"/>
            <p:cNvSpPr/>
            <p:nvPr/>
          </p:nvSpPr>
          <p:spPr bwMode="auto">
            <a:xfrm>
              <a:off x="3659972" y="2918484"/>
              <a:ext cx="11045" cy="16309"/>
            </a:xfrm>
            <a:custGeom>
              <a:avLst/>
              <a:gdLst>
                <a:gd name="T0" fmla="*/ 0 w 19"/>
                <a:gd name="T1" fmla="*/ 1 h 33"/>
                <a:gd name="T2" fmla="*/ 0 w 19"/>
                <a:gd name="T3" fmla="*/ 0 h 33"/>
                <a:gd name="T4" fmla="*/ 1 w 19"/>
                <a:gd name="T5" fmla="*/ 1 h 33"/>
                <a:gd name="T6" fmla="*/ 0 w 19"/>
                <a:gd name="T7" fmla="*/ 1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33"/>
                <a:gd name="T14" fmla="*/ 19 w 1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33">
                  <a:moveTo>
                    <a:pt x="0" y="33"/>
                  </a:moveTo>
                  <a:lnTo>
                    <a:pt x="11" y="0"/>
                  </a:lnTo>
                  <a:lnTo>
                    <a:pt x="19" y="18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Freeform 359"/>
            <p:cNvSpPr/>
            <p:nvPr/>
          </p:nvSpPr>
          <p:spPr bwMode="auto">
            <a:xfrm>
              <a:off x="1916704" y="1910575"/>
              <a:ext cx="382893" cy="337601"/>
            </a:xfrm>
            <a:custGeom>
              <a:avLst/>
              <a:gdLst>
                <a:gd name="T0" fmla="*/ 0 w 730"/>
                <a:gd name="T1" fmla="*/ 1 h 725"/>
                <a:gd name="T2" fmla="*/ 1 w 730"/>
                <a:gd name="T3" fmla="*/ 0 h 725"/>
                <a:gd name="T4" fmla="*/ 2 w 730"/>
                <a:gd name="T5" fmla="*/ 1 h 725"/>
                <a:gd name="T6" fmla="*/ 3 w 730"/>
                <a:gd name="T7" fmla="*/ 0 h 725"/>
                <a:gd name="T8" fmla="*/ 4 w 730"/>
                <a:gd name="T9" fmla="*/ 1 h 725"/>
                <a:gd name="T10" fmla="*/ 4 w 730"/>
                <a:gd name="T11" fmla="*/ 1 h 725"/>
                <a:gd name="T12" fmla="*/ 5 w 730"/>
                <a:gd name="T13" fmla="*/ 3 h 725"/>
                <a:gd name="T14" fmla="*/ 7 w 730"/>
                <a:gd name="T15" fmla="*/ 4 h 725"/>
                <a:gd name="T16" fmla="*/ 9 w 730"/>
                <a:gd name="T17" fmla="*/ 3 h 725"/>
                <a:gd name="T18" fmla="*/ 9 w 730"/>
                <a:gd name="T19" fmla="*/ 3 h 725"/>
                <a:gd name="T20" fmla="*/ 11 w 730"/>
                <a:gd name="T21" fmla="*/ 2 h 725"/>
                <a:gd name="T22" fmla="*/ 15 w 730"/>
                <a:gd name="T23" fmla="*/ 4 h 725"/>
                <a:gd name="T24" fmla="*/ 15 w 730"/>
                <a:gd name="T25" fmla="*/ 5 h 725"/>
                <a:gd name="T26" fmla="*/ 15 w 730"/>
                <a:gd name="T27" fmla="*/ 7 h 725"/>
                <a:gd name="T28" fmla="*/ 15 w 730"/>
                <a:gd name="T29" fmla="*/ 9 h 725"/>
                <a:gd name="T30" fmla="*/ 15 w 730"/>
                <a:gd name="T31" fmla="*/ 10 h 725"/>
                <a:gd name="T32" fmla="*/ 15 w 730"/>
                <a:gd name="T33" fmla="*/ 12 h 725"/>
                <a:gd name="T34" fmla="*/ 17 w 730"/>
                <a:gd name="T35" fmla="*/ 15 h 725"/>
                <a:gd name="T36" fmla="*/ 15 w 730"/>
                <a:gd name="T37" fmla="*/ 17 h 725"/>
                <a:gd name="T38" fmla="*/ 12 w 730"/>
                <a:gd name="T39" fmla="*/ 16 h 725"/>
                <a:gd name="T40" fmla="*/ 11 w 730"/>
                <a:gd name="T41" fmla="*/ 15 h 725"/>
                <a:gd name="T42" fmla="*/ 8 w 730"/>
                <a:gd name="T43" fmla="*/ 15 h 725"/>
                <a:gd name="T44" fmla="*/ 7 w 730"/>
                <a:gd name="T45" fmla="*/ 14 h 725"/>
                <a:gd name="T46" fmla="*/ 5 w 730"/>
                <a:gd name="T47" fmla="*/ 11 h 725"/>
                <a:gd name="T48" fmla="*/ 4 w 730"/>
                <a:gd name="T49" fmla="*/ 11 h 725"/>
                <a:gd name="T50" fmla="*/ 4 w 730"/>
                <a:gd name="T51" fmla="*/ 11 h 725"/>
                <a:gd name="T52" fmla="*/ 3 w 730"/>
                <a:gd name="T53" fmla="*/ 9 h 725"/>
                <a:gd name="T54" fmla="*/ 1 w 730"/>
                <a:gd name="T55" fmla="*/ 7 h 725"/>
                <a:gd name="T56" fmla="*/ 2 w 730"/>
                <a:gd name="T57" fmla="*/ 5 h 725"/>
                <a:gd name="T58" fmla="*/ 1 w 730"/>
                <a:gd name="T59" fmla="*/ 5 h 725"/>
                <a:gd name="T60" fmla="*/ 1 w 730"/>
                <a:gd name="T61" fmla="*/ 3 h 725"/>
                <a:gd name="T62" fmla="*/ 0 w 730"/>
                <a:gd name="T63" fmla="*/ 1 h 7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30"/>
                <a:gd name="T97" fmla="*/ 0 h 725"/>
                <a:gd name="T98" fmla="*/ 730 w 730"/>
                <a:gd name="T99" fmla="*/ 725 h 7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30" h="725">
                  <a:moveTo>
                    <a:pt x="0" y="24"/>
                  </a:moveTo>
                  <a:lnTo>
                    <a:pt x="20" y="0"/>
                  </a:lnTo>
                  <a:lnTo>
                    <a:pt x="76" y="54"/>
                  </a:lnTo>
                  <a:lnTo>
                    <a:pt x="144" y="10"/>
                  </a:lnTo>
                  <a:lnTo>
                    <a:pt x="153" y="53"/>
                  </a:lnTo>
                  <a:lnTo>
                    <a:pt x="185" y="68"/>
                  </a:lnTo>
                  <a:lnTo>
                    <a:pt x="193" y="114"/>
                  </a:lnTo>
                  <a:lnTo>
                    <a:pt x="292" y="166"/>
                  </a:lnTo>
                  <a:lnTo>
                    <a:pt x="383" y="150"/>
                  </a:lnTo>
                  <a:lnTo>
                    <a:pt x="374" y="123"/>
                  </a:lnTo>
                  <a:lnTo>
                    <a:pt x="497" y="77"/>
                  </a:lnTo>
                  <a:lnTo>
                    <a:pt x="653" y="158"/>
                  </a:lnTo>
                  <a:lnTo>
                    <a:pt x="655" y="204"/>
                  </a:lnTo>
                  <a:lnTo>
                    <a:pt x="630" y="287"/>
                  </a:lnTo>
                  <a:lnTo>
                    <a:pt x="636" y="406"/>
                  </a:lnTo>
                  <a:lnTo>
                    <a:pt x="672" y="441"/>
                  </a:lnTo>
                  <a:lnTo>
                    <a:pt x="644" y="499"/>
                  </a:lnTo>
                  <a:lnTo>
                    <a:pt x="730" y="632"/>
                  </a:lnTo>
                  <a:lnTo>
                    <a:pt x="671" y="725"/>
                  </a:lnTo>
                  <a:lnTo>
                    <a:pt x="510" y="693"/>
                  </a:lnTo>
                  <a:lnTo>
                    <a:pt x="474" y="633"/>
                  </a:lnTo>
                  <a:lnTo>
                    <a:pt x="361" y="655"/>
                  </a:lnTo>
                  <a:lnTo>
                    <a:pt x="279" y="597"/>
                  </a:lnTo>
                  <a:lnTo>
                    <a:pt x="223" y="484"/>
                  </a:lnTo>
                  <a:lnTo>
                    <a:pt x="183" y="468"/>
                  </a:lnTo>
                  <a:lnTo>
                    <a:pt x="171" y="490"/>
                  </a:lnTo>
                  <a:lnTo>
                    <a:pt x="121" y="377"/>
                  </a:lnTo>
                  <a:lnTo>
                    <a:pt x="50" y="310"/>
                  </a:lnTo>
                  <a:lnTo>
                    <a:pt x="82" y="204"/>
                  </a:lnTo>
                  <a:lnTo>
                    <a:pt x="52" y="192"/>
                  </a:lnTo>
                  <a:lnTo>
                    <a:pt x="28" y="13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Freeform 360"/>
            <p:cNvSpPr/>
            <p:nvPr/>
          </p:nvSpPr>
          <p:spPr bwMode="auto">
            <a:xfrm>
              <a:off x="1806254" y="1974181"/>
              <a:ext cx="200651" cy="185925"/>
            </a:xfrm>
            <a:custGeom>
              <a:avLst/>
              <a:gdLst>
                <a:gd name="T0" fmla="*/ 0 w 379"/>
                <a:gd name="T1" fmla="*/ 5 h 402"/>
                <a:gd name="T2" fmla="*/ 0 w 379"/>
                <a:gd name="T3" fmla="*/ 6 h 402"/>
                <a:gd name="T4" fmla="*/ 5 w 379"/>
                <a:gd name="T5" fmla="*/ 8 h 402"/>
                <a:gd name="T6" fmla="*/ 5 w 379"/>
                <a:gd name="T7" fmla="*/ 9 h 402"/>
                <a:gd name="T8" fmla="*/ 6 w 379"/>
                <a:gd name="T9" fmla="*/ 9 h 402"/>
                <a:gd name="T10" fmla="*/ 7 w 379"/>
                <a:gd name="T11" fmla="*/ 9 h 402"/>
                <a:gd name="T12" fmla="*/ 9 w 379"/>
                <a:gd name="T13" fmla="*/ 8 h 402"/>
                <a:gd name="T14" fmla="*/ 9 w 379"/>
                <a:gd name="T15" fmla="*/ 8 h 402"/>
                <a:gd name="T16" fmla="*/ 8 w 379"/>
                <a:gd name="T17" fmla="*/ 6 h 402"/>
                <a:gd name="T18" fmla="*/ 6 w 379"/>
                <a:gd name="T19" fmla="*/ 4 h 402"/>
                <a:gd name="T20" fmla="*/ 7 w 379"/>
                <a:gd name="T21" fmla="*/ 2 h 402"/>
                <a:gd name="T22" fmla="*/ 6 w 379"/>
                <a:gd name="T23" fmla="*/ 1 h 402"/>
                <a:gd name="T24" fmla="*/ 6 w 379"/>
                <a:gd name="T25" fmla="*/ 0 h 402"/>
                <a:gd name="T26" fmla="*/ 3 w 379"/>
                <a:gd name="T27" fmla="*/ 0 h 402"/>
                <a:gd name="T28" fmla="*/ 3 w 379"/>
                <a:gd name="T29" fmla="*/ 1 h 402"/>
                <a:gd name="T30" fmla="*/ 2 w 379"/>
                <a:gd name="T31" fmla="*/ 3 h 402"/>
                <a:gd name="T32" fmla="*/ 0 w 379"/>
                <a:gd name="T33" fmla="*/ 5 h 4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79"/>
                <a:gd name="T52" fmla="*/ 0 h 402"/>
                <a:gd name="T53" fmla="*/ 379 w 379"/>
                <a:gd name="T54" fmla="*/ 402 h 40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79" h="402">
                  <a:moveTo>
                    <a:pt x="0" y="195"/>
                  </a:moveTo>
                  <a:lnTo>
                    <a:pt x="18" y="253"/>
                  </a:lnTo>
                  <a:lnTo>
                    <a:pt x="191" y="342"/>
                  </a:lnTo>
                  <a:lnTo>
                    <a:pt x="192" y="373"/>
                  </a:lnTo>
                  <a:lnTo>
                    <a:pt x="235" y="396"/>
                  </a:lnTo>
                  <a:lnTo>
                    <a:pt x="301" y="402"/>
                  </a:lnTo>
                  <a:lnTo>
                    <a:pt x="360" y="360"/>
                  </a:lnTo>
                  <a:lnTo>
                    <a:pt x="379" y="356"/>
                  </a:lnTo>
                  <a:lnTo>
                    <a:pt x="329" y="243"/>
                  </a:lnTo>
                  <a:lnTo>
                    <a:pt x="258" y="176"/>
                  </a:lnTo>
                  <a:lnTo>
                    <a:pt x="290" y="70"/>
                  </a:lnTo>
                  <a:lnTo>
                    <a:pt x="260" y="58"/>
                  </a:lnTo>
                  <a:lnTo>
                    <a:pt x="236" y="0"/>
                  </a:lnTo>
                  <a:lnTo>
                    <a:pt x="151" y="4"/>
                  </a:lnTo>
                  <a:lnTo>
                    <a:pt x="109" y="41"/>
                  </a:lnTo>
                  <a:lnTo>
                    <a:pt x="93" y="139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Freeform 361"/>
            <p:cNvSpPr/>
            <p:nvPr/>
          </p:nvSpPr>
          <p:spPr bwMode="auto">
            <a:xfrm>
              <a:off x="1167485" y="1731173"/>
              <a:ext cx="233786" cy="225067"/>
            </a:xfrm>
            <a:custGeom>
              <a:avLst/>
              <a:gdLst>
                <a:gd name="T0" fmla="*/ 0 w 446"/>
                <a:gd name="T1" fmla="*/ 3 h 487"/>
                <a:gd name="T2" fmla="*/ 0 w 446"/>
                <a:gd name="T3" fmla="*/ 1 h 487"/>
                <a:gd name="T4" fmla="*/ 1 w 446"/>
                <a:gd name="T5" fmla="*/ 1 h 487"/>
                <a:gd name="T6" fmla="*/ 2 w 446"/>
                <a:gd name="T7" fmla="*/ 1 h 487"/>
                <a:gd name="T8" fmla="*/ 3 w 446"/>
                <a:gd name="T9" fmla="*/ 0 h 487"/>
                <a:gd name="T10" fmla="*/ 5 w 446"/>
                <a:gd name="T11" fmla="*/ 0 h 487"/>
                <a:gd name="T12" fmla="*/ 6 w 446"/>
                <a:gd name="T13" fmla="*/ 1 h 487"/>
                <a:gd name="T14" fmla="*/ 6 w 446"/>
                <a:gd name="T15" fmla="*/ 2 h 487"/>
                <a:gd name="T16" fmla="*/ 5 w 446"/>
                <a:gd name="T17" fmla="*/ 2 h 487"/>
                <a:gd name="T18" fmla="*/ 5 w 446"/>
                <a:gd name="T19" fmla="*/ 4 h 487"/>
                <a:gd name="T20" fmla="*/ 7 w 446"/>
                <a:gd name="T21" fmla="*/ 6 h 487"/>
                <a:gd name="T22" fmla="*/ 8 w 446"/>
                <a:gd name="T23" fmla="*/ 7 h 487"/>
                <a:gd name="T24" fmla="*/ 8 w 446"/>
                <a:gd name="T25" fmla="*/ 7 h 487"/>
                <a:gd name="T26" fmla="*/ 10 w 446"/>
                <a:gd name="T27" fmla="*/ 9 h 487"/>
                <a:gd name="T28" fmla="*/ 9 w 446"/>
                <a:gd name="T29" fmla="*/ 8 h 487"/>
                <a:gd name="T30" fmla="*/ 9 w 446"/>
                <a:gd name="T31" fmla="*/ 10 h 487"/>
                <a:gd name="T32" fmla="*/ 8 w 446"/>
                <a:gd name="T33" fmla="*/ 11 h 487"/>
                <a:gd name="T34" fmla="*/ 8 w 446"/>
                <a:gd name="T35" fmla="*/ 9 h 487"/>
                <a:gd name="T36" fmla="*/ 4 w 446"/>
                <a:gd name="T37" fmla="*/ 6 h 487"/>
                <a:gd name="T38" fmla="*/ 3 w 446"/>
                <a:gd name="T39" fmla="*/ 4 h 487"/>
                <a:gd name="T40" fmla="*/ 2 w 446"/>
                <a:gd name="T41" fmla="*/ 3 h 487"/>
                <a:gd name="T42" fmla="*/ 1 w 446"/>
                <a:gd name="T43" fmla="*/ 4 h 487"/>
                <a:gd name="T44" fmla="*/ 0 w 446"/>
                <a:gd name="T45" fmla="*/ 3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46"/>
                <a:gd name="T70" fmla="*/ 0 h 487"/>
                <a:gd name="T71" fmla="*/ 446 w 446"/>
                <a:gd name="T72" fmla="*/ 487 h 48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46" h="487">
                  <a:moveTo>
                    <a:pt x="0" y="122"/>
                  </a:moveTo>
                  <a:lnTo>
                    <a:pt x="11" y="67"/>
                  </a:lnTo>
                  <a:lnTo>
                    <a:pt x="64" y="39"/>
                  </a:lnTo>
                  <a:lnTo>
                    <a:pt x="87" y="65"/>
                  </a:lnTo>
                  <a:lnTo>
                    <a:pt x="141" y="13"/>
                  </a:lnTo>
                  <a:lnTo>
                    <a:pt x="199" y="0"/>
                  </a:lnTo>
                  <a:lnTo>
                    <a:pt x="266" y="35"/>
                  </a:lnTo>
                  <a:lnTo>
                    <a:pt x="266" y="88"/>
                  </a:lnTo>
                  <a:lnTo>
                    <a:pt x="215" y="97"/>
                  </a:lnTo>
                  <a:lnTo>
                    <a:pt x="220" y="164"/>
                  </a:lnTo>
                  <a:lnTo>
                    <a:pt x="305" y="273"/>
                  </a:lnTo>
                  <a:lnTo>
                    <a:pt x="357" y="281"/>
                  </a:lnTo>
                  <a:lnTo>
                    <a:pt x="351" y="302"/>
                  </a:lnTo>
                  <a:lnTo>
                    <a:pt x="446" y="376"/>
                  </a:lnTo>
                  <a:lnTo>
                    <a:pt x="381" y="362"/>
                  </a:lnTo>
                  <a:lnTo>
                    <a:pt x="396" y="433"/>
                  </a:lnTo>
                  <a:lnTo>
                    <a:pt x="357" y="487"/>
                  </a:lnTo>
                  <a:lnTo>
                    <a:pt x="336" y="377"/>
                  </a:lnTo>
                  <a:lnTo>
                    <a:pt x="170" y="254"/>
                  </a:lnTo>
                  <a:lnTo>
                    <a:pt x="131" y="174"/>
                  </a:lnTo>
                  <a:lnTo>
                    <a:pt x="77" y="146"/>
                  </a:lnTo>
                  <a:lnTo>
                    <a:pt x="26" y="181"/>
                  </a:lnTo>
                  <a:lnTo>
                    <a:pt x="0" y="12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Freeform 362"/>
            <p:cNvSpPr/>
            <p:nvPr/>
          </p:nvSpPr>
          <p:spPr bwMode="auto">
            <a:xfrm>
              <a:off x="1196938" y="1876325"/>
              <a:ext cx="27612" cy="55451"/>
            </a:xfrm>
            <a:custGeom>
              <a:avLst/>
              <a:gdLst>
                <a:gd name="T0" fmla="*/ 0 w 53"/>
                <a:gd name="T1" fmla="*/ 0 h 119"/>
                <a:gd name="T2" fmla="*/ 0 w 53"/>
                <a:gd name="T3" fmla="*/ 3 h 119"/>
                <a:gd name="T4" fmla="*/ 1 w 53"/>
                <a:gd name="T5" fmla="*/ 3 h 119"/>
                <a:gd name="T6" fmla="*/ 1 w 53"/>
                <a:gd name="T7" fmla="*/ 1 h 119"/>
                <a:gd name="T8" fmla="*/ 1 w 53"/>
                <a:gd name="T9" fmla="*/ 0 h 119"/>
                <a:gd name="T10" fmla="*/ 0 w 53"/>
                <a:gd name="T11" fmla="*/ 0 h 1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"/>
                <a:gd name="T19" fmla="*/ 0 h 119"/>
                <a:gd name="T20" fmla="*/ 53 w 53"/>
                <a:gd name="T21" fmla="*/ 119 h 1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" h="119">
                  <a:moveTo>
                    <a:pt x="0" y="19"/>
                  </a:moveTo>
                  <a:lnTo>
                    <a:pt x="8" y="111"/>
                  </a:lnTo>
                  <a:lnTo>
                    <a:pt x="34" y="119"/>
                  </a:lnTo>
                  <a:lnTo>
                    <a:pt x="53" y="47"/>
                  </a:lnTo>
                  <a:lnTo>
                    <a:pt x="35" y="0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Freeform 363"/>
            <p:cNvSpPr/>
            <p:nvPr/>
          </p:nvSpPr>
          <p:spPr bwMode="auto">
            <a:xfrm>
              <a:off x="1283457" y="1949717"/>
              <a:ext cx="60747" cy="35880"/>
            </a:xfrm>
            <a:custGeom>
              <a:avLst/>
              <a:gdLst>
                <a:gd name="T0" fmla="*/ 0 w 115"/>
                <a:gd name="T1" fmla="*/ 0 h 76"/>
                <a:gd name="T2" fmla="*/ 2 w 115"/>
                <a:gd name="T3" fmla="*/ 2 h 76"/>
                <a:gd name="T4" fmla="*/ 3 w 115"/>
                <a:gd name="T5" fmla="*/ 0 h 76"/>
                <a:gd name="T6" fmla="*/ 0 w 115"/>
                <a:gd name="T7" fmla="*/ 0 h 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76"/>
                <a:gd name="T14" fmla="*/ 115 w 115"/>
                <a:gd name="T15" fmla="*/ 76 h 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76">
                  <a:moveTo>
                    <a:pt x="0" y="15"/>
                  </a:moveTo>
                  <a:lnTo>
                    <a:pt x="97" y="76"/>
                  </a:lnTo>
                  <a:lnTo>
                    <a:pt x="115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Freeform 364"/>
            <p:cNvSpPr/>
            <p:nvPr/>
          </p:nvSpPr>
          <p:spPr bwMode="auto">
            <a:xfrm>
              <a:off x="3630519" y="2054096"/>
              <a:ext cx="47862" cy="57082"/>
            </a:xfrm>
            <a:custGeom>
              <a:avLst/>
              <a:gdLst>
                <a:gd name="T0" fmla="*/ 0 w 90"/>
                <a:gd name="T1" fmla="*/ 1 h 124"/>
                <a:gd name="T2" fmla="*/ 0 w 90"/>
                <a:gd name="T3" fmla="*/ 1 h 124"/>
                <a:gd name="T4" fmla="*/ 1 w 90"/>
                <a:gd name="T5" fmla="*/ 1 h 124"/>
                <a:gd name="T6" fmla="*/ 1 w 90"/>
                <a:gd name="T7" fmla="*/ 1 h 124"/>
                <a:gd name="T8" fmla="*/ 1 w 90"/>
                <a:gd name="T9" fmla="*/ 3 h 124"/>
                <a:gd name="T10" fmla="*/ 1 w 90"/>
                <a:gd name="T11" fmla="*/ 3 h 124"/>
                <a:gd name="T12" fmla="*/ 2 w 90"/>
                <a:gd name="T13" fmla="*/ 1 h 124"/>
                <a:gd name="T14" fmla="*/ 2 w 90"/>
                <a:gd name="T15" fmla="*/ 0 h 124"/>
                <a:gd name="T16" fmla="*/ 1 w 90"/>
                <a:gd name="T17" fmla="*/ 0 h 124"/>
                <a:gd name="T18" fmla="*/ 0 w 90"/>
                <a:gd name="T19" fmla="*/ 1 h 1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0"/>
                <a:gd name="T31" fmla="*/ 0 h 124"/>
                <a:gd name="T32" fmla="*/ 90 w 90"/>
                <a:gd name="T33" fmla="*/ 124 h 1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0" h="124">
                  <a:moveTo>
                    <a:pt x="0" y="32"/>
                  </a:moveTo>
                  <a:lnTo>
                    <a:pt x="4" y="64"/>
                  </a:lnTo>
                  <a:lnTo>
                    <a:pt x="25" y="32"/>
                  </a:lnTo>
                  <a:lnTo>
                    <a:pt x="35" y="51"/>
                  </a:lnTo>
                  <a:lnTo>
                    <a:pt x="24" y="124"/>
                  </a:lnTo>
                  <a:lnTo>
                    <a:pt x="64" y="121"/>
                  </a:lnTo>
                  <a:lnTo>
                    <a:pt x="90" y="48"/>
                  </a:lnTo>
                  <a:lnTo>
                    <a:pt x="77" y="5"/>
                  </a:lnTo>
                  <a:lnTo>
                    <a:pt x="36" y="0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Freeform 365"/>
            <p:cNvSpPr/>
            <p:nvPr/>
          </p:nvSpPr>
          <p:spPr bwMode="auto">
            <a:xfrm>
              <a:off x="3654450" y="1874694"/>
              <a:ext cx="226422" cy="187556"/>
            </a:xfrm>
            <a:custGeom>
              <a:avLst/>
              <a:gdLst>
                <a:gd name="T0" fmla="*/ 0 w 433"/>
                <a:gd name="T1" fmla="*/ 9 h 403"/>
                <a:gd name="T2" fmla="*/ 2 w 433"/>
                <a:gd name="T3" fmla="*/ 7 h 403"/>
                <a:gd name="T4" fmla="*/ 4 w 433"/>
                <a:gd name="T5" fmla="*/ 7 h 403"/>
                <a:gd name="T6" fmla="*/ 5 w 433"/>
                <a:gd name="T7" fmla="*/ 5 h 403"/>
                <a:gd name="T8" fmla="*/ 6 w 433"/>
                <a:gd name="T9" fmla="*/ 5 h 403"/>
                <a:gd name="T10" fmla="*/ 6 w 433"/>
                <a:gd name="T11" fmla="*/ 5 h 403"/>
                <a:gd name="T12" fmla="*/ 7 w 433"/>
                <a:gd name="T13" fmla="*/ 5 h 403"/>
                <a:gd name="T14" fmla="*/ 8 w 433"/>
                <a:gd name="T15" fmla="*/ 3 h 403"/>
                <a:gd name="T16" fmla="*/ 8 w 433"/>
                <a:gd name="T17" fmla="*/ 1 h 403"/>
                <a:gd name="T18" fmla="*/ 9 w 433"/>
                <a:gd name="T19" fmla="*/ 1 h 403"/>
                <a:gd name="T20" fmla="*/ 9 w 433"/>
                <a:gd name="T21" fmla="*/ 0 h 403"/>
                <a:gd name="T22" fmla="*/ 9 w 433"/>
                <a:gd name="T23" fmla="*/ 0 h 403"/>
                <a:gd name="T24" fmla="*/ 10 w 433"/>
                <a:gd name="T25" fmla="*/ 2 h 403"/>
                <a:gd name="T26" fmla="*/ 9 w 433"/>
                <a:gd name="T27" fmla="*/ 4 h 403"/>
                <a:gd name="T28" fmla="*/ 9 w 433"/>
                <a:gd name="T29" fmla="*/ 5 h 403"/>
                <a:gd name="T30" fmla="*/ 9 w 433"/>
                <a:gd name="T31" fmla="*/ 7 h 403"/>
                <a:gd name="T32" fmla="*/ 8 w 433"/>
                <a:gd name="T33" fmla="*/ 8 h 403"/>
                <a:gd name="T34" fmla="*/ 8 w 433"/>
                <a:gd name="T35" fmla="*/ 7 h 403"/>
                <a:gd name="T36" fmla="*/ 7 w 433"/>
                <a:gd name="T37" fmla="*/ 8 h 403"/>
                <a:gd name="T38" fmla="*/ 5 w 433"/>
                <a:gd name="T39" fmla="*/ 8 h 403"/>
                <a:gd name="T40" fmla="*/ 5 w 433"/>
                <a:gd name="T41" fmla="*/ 9 h 403"/>
                <a:gd name="T42" fmla="*/ 4 w 433"/>
                <a:gd name="T43" fmla="*/ 9 h 403"/>
                <a:gd name="T44" fmla="*/ 4 w 433"/>
                <a:gd name="T45" fmla="*/ 8 h 403"/>
                <a:gd name="T46" fmla="*/ 0 w 433"/>
                <a:gd name="T47" fmla="*/ 9 h 40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33"/>
                <a:gd name="T73" fmla="*/ 0 h 403"/>
                <a:gd name="T74" fmla="*/ 433 w 433"/>
                <a:gd name="T75" fmla="*/ 403 h 40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33" h="403">
                  <a:moveTo>
                    <a:pt x="0" y="378"/>
                  </a:moveTo>
                  <a:lnTo>
                    <a:pt x="80" y="305"/>
                  </a:lnTo>
                  <a:lnTo>
                    <a:pt x="188" y="305"/>
                  </a:lnTo>
                  <a:lnTo>
                    <a:pt x="232" y="212"/>
                  </a:lnTo>
                  <a:lnTo>
                    <a:pt x="250" y="204"/>
                  </a:lnTo>
                  <a:lnTo>
                    <a:pt x="252" y="239"/>
                  </a:lnTo>
                  <a:lnTo>
                    <a:pt x="299" y="204"/>
                  </a:lnTo>
                  <a:lnTo>
                    <a:pt x="343" y="138"/>
                  </a:lnTo>
                  <a:lnTo>
                    <a:pt x="360" y="21"/>
                  </a:lnTo>
                  <a:lnTo>
                    <a:pt x="394" y="25"/>
                  </a:lnTo>
                  <a:lnTo>
                    <a:pt x="385" y="0"/>
                  </a:lnTo>
                  <a:lnTo>
                    <a:pt x="406" y="1"/>
                  </a:lnTo>
                  <a:lnTo>
                    <a:pt x="433" y="97"/>
                  </a:lnTo>
                  <a:lnTo>
                    <a:pt x="394" y="166"/>
                  </a:lnTo>
                  <a:lnTo>
                    <a:pt x="394" y="227"/>
                  </a:lnTo>
                  <a:lnTo>
                    <a:pt x="367" y="319"/>
                  </a:lnTo>
                  <a:lnTo>
                    <a:pt x="346" y="332"/>
                  </a:lnTo>
                  <a:lnTo>
                    <a:pt x="345" y="297"/>
                  </a:lnTo>
                  <a:lnTo>
                    <a:pt x="284" y="347"/>
                  </a:lnTo>
                  <a:lnTo>
                    <a:pt x="232" y="327"/>
                  </a:lnTo>
                  <a:lnTo>
                    <a:pt x="235" y="368"/>
                  </a:lnTo>
                  <a:lnTo>
                    <a:pt x="188" y="403"/>
                  </a:lnTo>
                  <a:lnTo>
                    <a:pt x="177" y="345"/>
                  </a:lnTo>
                  <a:lnTo>
                    <a:pt x="0" y="37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Freeform 366"/>
            <p:cNvSpPr/>
            <p:nvPr/>
          </p:nvSpPr>
          <p:spPr bwMode="auto">
            <a:xfrm>
              <a:off x="3680221" y="2045941"/>
              <a:ext cx="47862" cy="34249"/>
            </a:xfrm>
            <a:custGeom>
              <a:avLst/>
              <a:gdLst>
                <a:gd name="T0" fmla="*/ 0 w 88"/>
                <a:gd name="T1" fmla="*/ 1 h 73"/>
                <a:gd name="T2" fmla="*/ 1 w 88"/>
                <a:gd name="T3" fmla="*/ 2 h 73"/>
                <a:gd name="T4" fmla="*/ 2 w 88"/>
                <a:gd name="T5" fmla="*/ 1 h 73"/>
                <a:gd name="T6" fmla="*/ 2 w 88"/>
                <a:gd name="T7" fmla="*/ 0 h 73"/>
                <a:gd name="T8" fmla="*/ 0 w 88"/>
                <a:gd name="T9" fmla="*/ 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73"/>
                <a:gd name="T17" fmla="*/ 88 w 88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73">
                  <a:moveTo>
                    <a:pt x="0" y="37"/>
                  </a:moveTo>
                  <a:lnTo>
                    <a:pt x="33" y="73"/>
                  </a:lnTo>
                  <a:lnTo>
                    <a:pt x="83" y="46"/>
                  </a:lnTo>
                  <a:lnTo>
                    <a:pt x="88" y="0"/>
                  </a:lnTo>
                  <a:lnTo>
                    <a:pt x="0" y="3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Freeform 367"/>
            <p:cNvSpPr/>
            <p:nvPr/>
          </p:nvSpPr>
          <p:spPr bwMode="auto">
            <a:xfrm>
              <a:off x="3834851" y="1775208"/>
              <a:ext cx="117813" cy="99486"/>
            </a:xfrm>
            <a:custGeom>
              <a:avLst/>
              <a:gdLst>
                <a:gd name="T0" fmla="*/ 0 w 226"/>
                <a:gd name="T1" fmla="*/ 4 h 214"/>
                <a:gd name="T2" fmla="*/ 0 w 226"/>
                <a:gd name="T3" fmla="*/ 5 h 214"/>
                <a:gd name="T4" fmla="*/ 1 w 226"/>
                <a:gd name="T5" fmla="*/ 5 h 214"/>
                <a:gd name="T6" fmla="*/ 1 w 226"/>
                <a:gd name="T7" fmla="*/ 4 h 214"/>
                <a:gd name="T8" fmla="*/ 3 w 226"/>
                <a:gd name="T9" fmla="*/ 4 h 214"/>
                <a:gd name="T10" fmla="*/ 3 w 226"/>
                <a:gd name="T11" fmla="*/ 3 h 214"/>
                <a:gd name="T12" fmla="*/ 5 w 226"/>
                <a:gd name="T13" fmla="*/ 3 h 214"/>
                <a:gd name="T14" fmla="*/ 5 w 226"/>
                <a:gd name="T15" fmla="*/ 2 h 214"/>
                <a:gd name="T16" fmla="*/ 5 w 226"/>
                <a:gd name="T17" fmla="*/ 1 h 214"/>
                <a:gd name="T18" fmla="*/ 3 w 226"/>
                <a:gd name="T19" fmla="*/ 1 h 214"/>
                <a:gd name="T20" fmla="*/ 2 w 226"/>
                <a:gd name="T21" fmla="*/ 0 h 214"/>
                <a:gd name="T22" fmla="*/ 1 w 226"/>
                <a:gd name="T23" fmla="*/ 3 h 214"/>
                <a:gd name="T24" fmla="*/ 1 w 226"/>
                <a:gd name="T25" fmla="*/ 3 h 214"/>
                <a:gd name="T26" fmla="*/ 0 w 226"/>
                <a:gd name="T27" fmla="*/ 4 h 2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26"/>
                <a:gd name="T43" fmla="*/ 0 h 214"/>
                <a:gd name="T44" fmla="*/ 226 w 226"/>
                <a:gd name="T45" fmla="*/ 214 h 21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26" h="214">
                  <a:moveTo>
                    <a:pt x="0" y="153"/>
                  </a:moveTo>
                  <a:lnTo>
                    <a:pt x="10" y="214"/>
                  </a:lnTo>
                  <a:lnTo>
                    <a:pt x="51" y="192"/>
                  </a:lnTo>
                  <a:lnTo>
                    <a:pt x="23" y="155"/>
                  </a:lnTo>
                  <a:lnTo>
                    <a:pt x="133" y="188"/>
                  </a:lnTo>
                  <a:lnTo>
                    <a:pt x="157" y="138"/>
                  </a:lnTo>
                  <a:lnTo>
                    <a:pt x="226" y="120"/>
                  </a:lnTo>
                  <a:lnTo>
                    <a:pt x="202" y="86"/>
                  </a:lnTo>
                  <a:lnTo>
                    <a:pt x="211" y="58"/>
                  </a:lnTo>
                  <a:lnTo>
                    <a:pt x="150" y="62"/>
                  </a:lnTo>
                  <a:lnTo>
                    <a:pt x="80" y="0"/>
                  </a:lnTo>
                  <a:lnTo>
                    <a:pt x="54" y="122"/>
                  </a:lnTo>
                  <a:lnTo>
                    <a:pt x="22" y="115"/>
                  </a:lnTo>
                  <a:lnTo>
                    <a:pt x="0" y="15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Freeform 368"/>
            <p:cNvSpPr/>
            <p:nvPr/>
          </p:nvSpPr>
          <p:spPr bwMode="auto">
            <a:xfrm>
              <a:off x="3525591" y="1840445"/>
              <a:ext cx="125177" cy="123950"/>
            </a:xfrm>
            <a:custGeom>
              <a:avLst/>
              <a:gdLst>
                <a:gd name="T0" fmla="*/ 0 w 240"/>
                <a:gd name="T1" fmla="*/ 3 h 268"/>
                <a:gd name="T2" fmla="*/ 1 w 240"/>
                <a:gd name="T3" fmla="*/ 4 h 268"/>
                <a:gd name="T4" fmla="*/ 0 w 240"/>
                <a:gd name="T5" fmla="*/ 6 h 268"/>
                <a:gd name="T6" fmla="*/ 2 w 240"/>
                <a:gd name="T7" fmla="*/ 6 h 268"/>
                <a:gd name="T8" fmla="*/ 3 w 240"/>
                <a:gd name="T9" fmla="*/ 5 h 268"/>
                <a:gd name="T10" fmla="*/ 3 w 240"/>
                <a:gd name="T11" fmla="*/ 4 h 268"/>
                <a:gd name="T12" fmla="*/ 5 w 240"/>
                <a:gd name="T13" fmla="*/ 2 h 268"/>
                <a:gd name="T14" fmla="*/ 5 w 240"/>
                <a:gd name="T15" fmla="*/ 1 h 268"/>
                <a:gd name="T16" fmla="*/ 5 w 240"/>
                <a:gd name="T17" fmla="*/ 0 h 268"/>
                <a:gd name="T18" fmla="*/ 5 w 240"/>
                <a:gd name="T19" fmla="*/ 0 h 268"/>
                <a:gd name="T20" fmla="*/ 3 w 240"/>
                <a:gd name="T21" fmla="*/ 1 h 268"/>
                <a:gd name="T22" fmla="*/ 3 w 240"/>
                <a:gd name="T23" fmla="*/ 2 h 268"/>
                <a:gd name="T24" fmla="*/ 2 w 240"/>
                <a:gd name="T25" fmla="*/ 1 h 268"/>
                <a:gd name="T26" fmla="*/ 0 w 240"/>
                <a:gd name="T27" fmla="*/ 3 h 2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40"/>
                <a:gd name="T43" fmla="*/ 0 h 268"/>
                <a:gd name="T44" fmla="*/ 240 w 240"/>
                <a:gd name="T45" fmla="*/ 268 h 26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40" h="268">
                  <a:moveTo>
                    <a:pt x="0" y="151"/>
                  </a:moveTo>
                  <a:lnTo>
                    <a:pt x="43" y="173"/>
                  </a:lnTo>
                  <a:lnTo>
                    <a:pt x="15" y="251"/>
                  </a:lnTo>
                  <a:lnTo>
                    <a:pt x="84" y="268"/>
                  </a:lnTo>
                  <a:lnTo>
                    <a:pt x="155" y="223"/>
                  </a:lnTo>
                  <a:lnTo>
                    <a:pt x="122" y="159"/>
                  </a:lnTo>
                  <a:lnTo>
                    <a:pt x="202" y="101"/>
                  </a:lnTo>
                  <a:lnTo>
                    <a:pt x="240" y="24"/>
                  </a:lnTo>
                  <a:lnTo>
                    <a:pt x="237" y="13"/>
                  </a:lnTo>
                  <a:lnTo>
                    <a:pt x="223" y="0"/>
                  </a:lnTo>
                  <a:lnTo>
                    <a:pt x="147" y="50"/>
                  </a:lnTo>
                  <a:lnTo>
                    <a:pt x="147" y="77"/>
                  </a:lnTo>
                  <a:lnTo>
                    <a:pt x="94" y="68"/>
                  </a:lnTo>
                  <a:lnTo>
                    <a:pt x="0" y="15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Freeform 369"/>
            <p:cNvSpPr/>
            <p:nvPr/>
          </p:nvSpPr>
          <p:spPr bwMode="auto">
            <a:xfrm>
              <a:off x="3562408" y="1943193"/>
              <a:ext cx="66270" cy="99486"/>
            </a:xfrm>
            <a:custGeom>
              <a:avLst/>
              <a:gdLst>
                <a:gd name="T0" fmla="*/ 0 w 128"/>
                <a:gd name="T1" fmla="*/ 5 h 212"/>
                <a:gd name="T2" fmla="*/ 0 w 128"/>
                <a:gd name="T3" fmla="*/ 1 h 212"/>
                <a:gd name="T4" fmla="*/ 2 w 128"/>
                <a:gd name="T5" fmla="*/ 0 h 212"/>
                <a:gd name="T6" fmla="*/ 3 w 128"/>
                <a:gd name="T7" fmla="*/ 3 h 212"/>
                <a:gd name="T8" fmla="*/ 2 w 128"/>
                <a:gd name="T9" fmla="*/ 5 h 212"/>
                <a:gd name="T10" fmla="*/ 0 w 128"/>
                <a:gd name="T11" fmla="*/ 5 h 2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8"/>
                <a:gd name="T19" fmla="*/ 0 h 212"/>
                <a:gd name="T20" fmla="*/ 128 w 128"/>
                <a:gd name="T21" fmla="*/ 212 h 2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8" h="212">
                  <a:moveTo>
                    <a:pt x="0" y="212"/>
                  </a:moveTo>
                  <a:lnTo>
                    <a:pt x="13" y="45"/>
                  </a:lnTo>
                  <a:lnTo>
                    <a:pt x="84" y="0"/>
                  </a:lnTo>
                  <a:lnTo>
                    <a:pt x="128" y="129"/>
                  </a:lnTo>
                  <a:lnTo>
                    <a:pt x="82" y="189"/>
                  </a:lnTo>
                  <a:lnTo>
                    <a:pt x="0" y="21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Freeform 370"/>
            <p:cNvSpPr/>
            <p:nvPr/>
          </p:nvSpPr>
          <p:spPr bwMode="auto">
            <a:xfrm>
              <a:off x="3041452" y="2305257"/>
              <a:ext cx="143585" cy="171247"/>
            </a:xfrm>
            <a:custGeom>
              <a:avLst/>
              <a:gdLst>
                <a:gd name="T0" fmla="*/ 0 w 274"/>
                <a:gd name="T1" fmla="*/ 2 h 369"/>
                <a:gd name="T2" fmla="*/ 1 w 274"/>
                <a:gd name="T3" fmla="*/ 3 h 369"/>
                <a:gd name="T4" fmla="*/ 1 w 274"/>
                <a:gd name="T5" fmla="*/ 5 h 369"/>
                <a:gd name="T6" fmla="*/ 3 w 274"/>
                <a:gd name="T7" fmla="*/ 4 h 369"/>
                <a:gd name="T8" fmla="*/ 4 w 274"/>
                <a:gd name="T9" fmla="*/ 5 h 369"/>
                <a:gd name="T10" fmla="*/ 5 w 274"/>
                <a:gd name="T11" fmla="*/ 7 h 369"/>
                <a:gd name="T12" fmla="*/ 4 w 274"/>
                <a:gd name="T13" fmla="*/ 9 h 369"/>
                <a:gd name="T14" fmla="*/ 6 w 274"/>
                <a:gd name="T15" fmla="*/ 8 h 369"/>
                <a:gd name="T16" fmla="*/ 5 w 274"/>
                <a:gd name="T17" fmla="*/ 5 h 369"/>
                <a:gd name="T18" fmla="*/ 3 w 274"/>
                <a:gd name="T19" fmla="*/ 3 h 369"/>
                <a:gd name="T20" fmla="*/ 4 w 274"/>
                <a:gd name="T21" fmla="*/ 2 h 369"/>
                <a:gd name="T22" fmla="*/ 3 w 274"/>
                <a:gd name="T23" fmla="*/ 1 h 369"/>
                <a:gd name="T24" fmla="*/ 2 w 274"/>
                <a:gd name="T25" fmla="*/ 0 h 369"/>
                <a:gd name="T26" fmla="*/ 1 w 274"/>
                <a:gd name="T27" fmla="*/ 0 h 369"/>
                <a:gd name="T28" fmla="*/ 1 w 274"/>
                <a:gd name="T29" fmla="*/ 1 h 369"/>
                <a:gd name="T30" fmla="*/ 1 w 274"/>
                <a:gd name="T31" fmla="*/ 1 h 369"/>
                <a:gd name="T32" fmla="*/ 0 w 274"/>
                <a:gd name="T33" fmla="*/ 2 h 3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4"/>
                <a:gd name="T52" fmla="*/ 0 h 369"/>
                <a:gd name="T53" fmla="*/ 274 w 274"/>
                <a:gd name="T54" fmla="*/ 369 h 36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4" h="369">
                  <a:moveTo>
                    <a:pt x="0" y="79"/>
                  </a:moveTo>
                  <a:lnTo>
                    <a:pt x="36" y="132"/>
                  </a:lnTo>
                  <a:lnTo>
                    <a:pt x="25" y="223"/>
                  </a:lnTo>
                  <a:lnTo>
                    <a:pt x="123" y="184"/>
                  </a:lnTo>
                  <a:lnTo>
                    <a:pt x="160" y="223"/>
                  </a:lnTo>
                  <a:lnTo>
                    <a:pt x="198" y="313"/>
                  </a:lnTo>
                  <a:lnTo>
                    <a:pt x="188" y="369"/>
                  </a:lnTo>
                  <a:lnTo>
                    <a:pt x="274" y="353"/>
                  </a:lnTo>
                  <a:lnTo>
                    <a:pt x="231" y="234"/>
                  </a:lnTo>
                  <a:lnTo>
                    <a:pt x="138" y="147"/>
                  </a:lnTo>
                  <a:lnTo>
                    <a:pt x="165" y="94"/>
                  </a:lnTo>
                  <a:lnTo>
                    <a:pt x="112" y="67"/>
                  </a:lnTo>
                  <a:lnTo>
                    <a:pt x="73" y="0"/>
                  </a:lnTo>
                  <a:lnTo>
                    <a:pt x="50" y="1"/>
                  </a:lnTo>
                  <a:lnTo>
                    <a:pt x="52" y="48"/>
                  </a:lnTo>
                  <a:lnTo>
                    <a:pt x="36" y="36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Freeform 371"/>
            <p:cNvSpPr/>
            <p:nvPr/>
          </p:nvSpPr>
          <p:spPr bwMode="auto">
            <a:xfrm>
              <a:off x="1149076" y="1649627"/>
              <a:ext cx="9204" cy="17940"/>
            </a:xfrm>
            <a:custGeom>
              <a:avLst/>
              <a:gdLst>
                <a:gd name="T0" fmla="*/ 0 w 18"/>
                <a:gd name="T1" fmla="*/ 1 h 38"/>
                <a:gd name="T2" fmla="*/ 0 w 18"/>
                <a:gd name="T3" fmla="*/ 0 h 38"/>
                <a:gd name="T4" fmla="*/ 0 w 18"/>
                <a:gd name="T5" fmla="*/ 1 h 38"/>
                <a:gd name="T6" fmla="*/ 0 w 18"/>
                <a:gd name="T7" fmla="*/ 1 h 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38"/>
                <a:gd name="T14" fmla="*/ 18 w 18"/>
                <a:gd name="T15" fmla="*/ 38 h 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38">
                  <a:moveTo>
                    <a:pt x="0" y="30"/>
                  </a:moveTo>
                  <a:lnTo>
                    <a:pt x="13" y="0"/>
                  </a:lnTo>
                  <a:lnTo>
                    <a:pt x="18" y="38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Freeform 372"/>
            <p:cNvSpPr/>
            <p:nvPr/>
          </p:nvSpPr>
          <p:spPr bwMode="auto">
            <a:xfrm>
              <a:off x="3041452" y="2639596"/>
              <a:ext cx="75474" cy="102748"/>
            </a:xfrm>
            <a:custGeom>
              <a:avLst/>
              <a:gdLst>
                <a:gd name="T0" fmla="*/ 0 w 142"/>
                <a:gd name="T1" fmla="*/ 0 h 221"/>
                <a:gd name="T2" fmla="*/ 1 w 142"/>
                <a:gd name="T3" fmla="*/ 0 h 221"/>
                <a:gd name="T4" fmla="*/ 1 w 142"/>
                <a:gd name="T5" fmla="*/ 1 h 221"/>
                <a:gd name="T6" fmla="*/ 2 w 142"/>
                <a:gd name="T7" fmla="*/ 0 h 221"/>
                <a:gd name="T8" fmla="*/ 3 w 142"/>
                <a:gd name="T9" fmla="*/ 1 h 221"/>
                <a:gd name="T10" fmla="*/ 3 w 142"/>
                <a:gd name="T11" fmla="*/ 5 h 221"/>
                <a:gd name="T12" fmla="*/ 3 w 142"/>
                <a:gd name="T13" fmla="*/ 5 h 221"/>
                <a:gd name="T14" fmla="*/ 1 w 142"/>
                <a:gd name="T15" fmla="*/ 4 h 221"/>
                <a:gd name="T16" fmla="*/ 0 w 142"/>
                <a:gd name="T17" fmla="*/ 0 h 2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2"/>
                <a:gd name="T28" fmla="*/ 0 h 221"/>
                <a:gd name="T29" fmla="*/ 142 w 142"/>
                <a:gd name="T30" fmla="*/ 221 h 2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2" h="221">
                  <a:moveTo>
                    <a:pt x="0" y="0"/>
                  </a:moveTo>
                  <a:lnTo>
                    <a:pt x="29" y="0"/>
                  </a:lnTo>
                  <a:lnTo>
                    <a:pt x="38" y="41"/>
                  </a:lnTo>
                  <a:lnTo>
                    <a:pt x="73" y="15"/>
                  </a:lnTo>
                  <a:lnTo>
                    <a:pt x="122" y="65"/>
                  </a:lnTo>
                  <a:lnTo>
                    <a:pt x="142" y="221"/>
                  </a:lnTo>
                  <a:lnTo>
                    <a:pt x="141" y="221"/>
                  </a:lnTo>
                  <a:lnTo>
                    <a:pt x="42" y="15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Freeform 373"/>
            <p:cNvSpPr/>
            <p:nvPr/>
          </p:nvSpPr>
          <p:spPr bwMode="auto">
            <a:xfrm>
              <a:off x="3231058" y="2629811"/>
              <a:ext cx="189606" cy="123950"/>
            </a:xfrm>
            <a:custGeom>
              <a:avLst/>
              <a:gdLst>
                <a:gd name="T0" fmla="*/ 0 w 362"/>
                <a:gd name="T1" fmla="*/ 6 h 264"/>
                <a:gd name="T2" fmla="*/ 1 w 362"/>
                <a:gd name="T3" fmla="*/ 6 h 264"/>
                <a:gd name="T4" fmla="*/ 3 w 362"/>
                <a:gd name="T5" fmla="*/ 6 h 264"/>
                <a:gd name="T6" fmla="*/ 4 w 362"/>
                <a:gd name="T7" fmla="*/ 6 h 264"/>
                <a:gd name="T8" fmla="*/ 5 w 362"/>
                <a:gd name="T9" fmla="*/ 3 h 264"/>
                <a:gd name="T10" fmla="*/ 7 w 362"/>
                <a:gd name="T11" fmla="*/ 3 h 264"/>
                <a:gd name="T12" fmla="*/ 8 w 362"/>
                <a:gd name="T13" fmla="*/ 2 h 264"/>
                <a:gd name="T14" fmla="*/ 7 w 362"/>
                <a:gd name="T15" fmla="*/ 1 h 264"/>
                <a:gd name="T16" fmla="*/ 7 w 362"/>
                <a:gd name="T17" fmla="*/ 0 h 264"/>
                <a:gd name="T18" fmla="*/ 5 w 362"/>
                <a:gd name="T19" fmla="*/ 2 h 264"/>
                <a:gd name="T20" fmla="*/ 4 w 362"/>
                <a:gd name="T21" fmla="*/ 3 h 264"/>
                <a:gd name="T22" fmla="*/ 4 w 362"/>
                <a:gd name="T23" fmla="*/ 3 h 264"/>
                <a:gd name="T24" fmla="*/ 3 w 362"/>
                <a:gd name="T25" fmla="*/ 4 h 264"/>
                <a:gd name="T26" fmla="*/ 2 w 362"/>
                <a:gd name="T27" fmla="*/ 4 h 264"/>
                <a:gd name="T28" fmla="*/ 1 w 362"/>
                <a:gd name="T29" fmla="*/ 6 h 264"/>
                <a:gd name="T30" fmla="*/ 0 w 362"/>
                <a:gd name="T31" fmla="*/ 6 h 2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62"/>
                <a:gd name="T49" fmla="*/ 0 h 264"/>
                <a:gd name="T50" fmla="*/ 362 w 362"/>
                <a:gd name="T51" fmla="*/ 264 h 2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62" h="264">
                  <a:moveTo>
                    <a:pt x="0" y="235"/>
                  </a:moveTo>
                  <a:lnTo>
                    <a:pt x="33" y="264"/>
                  </a:lnTo>
                  <a:lnTo>
                    <a:pt x="143" y="253"/>
                  </a:lnTo>
                  <a:lnTo>
                    <a:pt x="182" y="238"/>
                  </a:lnTo>
                  <a:lnTo>
                    <a:pt x="234" y="115"/>
                  </a:lnTo>
                  <a:lnTo>
                    <a:pt x="299" y="120"/>
                  </a:lnTo>
                  <a:lnTo>
                    <a:pt x="362" y="78"/>
                  </a:lnTo>
                  <a:lnTo>
                    <a:pt x="304" y="45"/>
                  </a:lnTo>
                  <a:lnTo>
                    <a:pt x="284" y="0"/>
                  </a:lnTo>
                  <a:lnTo>
                    <a:pt x="210" y="82"/>
                  </a:lnTo>
                  <a:lnTo>
                    <a:pt x="185" y="128"/>
                  </a:lnTo>
                  <a:lnTo>
                    <a:pt x="163" y="103"/>
                  </a:lnTo>
                  <a:lnTo>
                    <a:pt x="120" y="168"/>
                  </a:lnTo>
                  <a:lnTo>
                    <a:pt x="70" y="177"/>
                  </a:lnTo>
                  <a:lnTo>
                    <a:pt x="56" y="238"/>
                  </a:lnTo>
                  <a:lnTo>
                    <a:pt x="0" y="23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Freeform 374"/>
            <p:cNvSpPr/>
            <p:nvPr/>
          </p:nvSpPr>
          <p:spPr bwMode="auto">
            <a:xfrm>
              <a:off x="2791099" y="1597438"/>
              <a:ext cx="635087" cy="272364"/>
            </a:xfrm>
            <a:custGeom>
              <a:avLst/>
              <a:gdLst>
                <a:gd name="T0" fmla="*/ 0 w 1209"/>
                <a:gd name="T1" fmla="*/ 4 h 587"/>
                <a:gd name="T2" fmla="*/ 1 w 1209"/>
                <a:gd name="T3" fmla="*/ 6 h 587"/>
                <a:gd name="T4" fmla="*/ 2 w 1209"/>
                <a:gd name="T5" fmla="*/ 6 h 587"/>
                <a:gd name="T6" fmla="*/ 3 w 1209"/>
                <a:gd name="T7" fmla="*/ 9 h 587"/>
                <a:gd name="T8" fmla="*/ 7 w 1209"/>
                <a:gd name="T9" fmla="*/ 10 h 587"/>
                <a:gd name="T10" fmla="*/ 8 w 1209"/>
                <a:gd name="T11" fmla="*/ 12 h 587"/>
                <a:gd name="T12" fmla="*/ 11 w 1209"/>
                <a:gd name="T13" fmla="*/ 12 h 587"/>
                <a:gd name="T14" fmla="*/ 15 w 1209"/>
                <a:gd name="T15" fmla="*/ 14 h 587"/>
                <a:gd name="T16" fmla="*/ 20 w 1209"/>
                <a:gd name="T17" fmla="*/ 12 h 587"/>
                <a:gd name="T18" fmla="*/ 21 w 1209"/>
                <a:gd name="T19" fmla="*/ 11 h 587"/>
                <a:gd name="T20" fmla="*/ 21 w 1209"/>
                <a:gd name="T21" fmla="*/ 9 h 587"/>
                <a:gd name="T22" fmla="*/ 23 w 1209"/>
                <a:gd name="T23" fmla="*/ 10 h 587"/>
                <a:gd name="T24" fmla="*/ 26 w 1209"/>
                <a:gd name="T25" fmla="*/ 7 h 587"/>
                <a:gd name="T26" fmla="*/ 28 w 1209"/>
                <a:gd name="T27" fmla="*/ 7 h 587"/>
                <a:gd name="T28" fmla="*/ 27 w 1209"/>
                <a:gd name="T29" fmla="*/ 5 h 587"/>
                <a:gd name="T30" fmla="*/ 25 w 1209"/>
                <a:gd name="T31" fmla="*/ 6 h 587"/>
                <a:gd name="T32" fmla="*/ 25 w 1209"/>
                <a:gd name="T33" fmla="*/ 4 h 587"/>
                <a:gd name="T34" fmla="*/ 25 w 1209"/>
                <a:gd name="T35" fmla="*/ 3 h 587"/>
                <a:gd name="T36" fmla="*/ 24 w 1209"/>
                <a:gd name="T37" fmla="*/ 3 h 587"/>
                <a:gd name="T38" fmla="*/ 19 w 1209"/>
                <a:gd name="T39" fmla="*/ 4 h 587"/>
                <a:gd name="T40" fmla="*/ 16 w 1209"/>
                <a:gd name="T41" fmla="*/ 2 h 587"/>
                <a:gd name="T42" fmla="*/ 13 w 1209"/>
                <a:gd name="T43" fmla="*/ 2 h 587"/>
                <a:gd name="T44" fmla="*/ 13 w 1209"/>
                <a:gd name="T45" fmla="*/ 1 h 587"/>
                <a:gd name="T46" fmla="*/ 10 w 1209"/>
                <a:gd name="T47" fmla="*/ 0 h 587"/>
                <a:gd name="T48" fmla="*/ 9 w 1209"/>
                <a:gd name="T49" fmla="*/ 1 h 587"/>
                <a:gd name="T50" fmla="*/ 9 w 1209"/>
                <a:gd name="T51" fmla="*/ 3 h 587"/>
                <a:gd name="T52" fmla="*/ 4 w 1209"/>
                <a:gd name="T53" fmla="*/ 2 h 587"/>
                <a:gd name="T54" fmla="*/ 0 w 1209"/>
                <a:gd name="T55" fmla="*/ 4 h 58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09"/>
                <a:gd name="T85" fmla="*/ 0 h 587"/>
                <a:gd name="T86" fmla="*/ 1209 w 1209"/>
                <a:gd name="T87" fmla="*/ 587 h 58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09" h="587">
                  <a:moveTo>
                    <a:pt x="0" y="184"/>
                  </a:moveTo>
                  <a:lnTo>
                    <a:pt x="39" y="242"/>
                  </a:lnTo>
                  <a:lnTo>
                    <a:pt x="94" y="265"/>
                  </a:lnTo>
                  <a:lnTo>
                    <a:pt x="113" y="389"/>
                  </a:lnTo>
                  <a:lnTo>
                    <a:pt x="282" y="439"/>
                  </a:lnTo>
                  <a:lnTo>
                    <a:pt x="353" y="526"/>
                  </a:lnTo>
                  <a:lnTo>
                    <a:pt x="494" y="522"/>
                  </a:lnTo>
                  <a:lnTo>
                    <a:pt x="651" y="587"/>
                  </a:lnTo>
                  <a:lnTo>
                    <a:pt x="856" y="526"/>
                  </a:lnTo>
                  <a:lnTo>
                    <a:pt x="920" y="477"/>
                  </a:lnTo>
                  <a:lnTo>
                    <a:pt x="920" y="408"/>
                  </a:lnTo>
                  <a:lnTo>
                    <a:pt x="979" y="416"/>
                  </a:lnTo>
                  <a:lnTo>
                    <a:pt x="1110" y="318"/>
                  </a:lnTo>
                  <a:lnTo>
                    <a:pt x="1209" y="312"/>
                  </a:lnTo>
                  <a:lnTo>
                    <a:pt x="1162" y="238"/>
                  </a:lnTo>
                  <a:lnTo>
                    <a:pt x="1065" y="257"/>
                  </a:lnTo>
                  <a:lnTo>
                    <a:pt x="1064" y="174"/>
                  </a:lnTo>
                  <a:lnTo>
                    <a:pt x="1088" y="127"/>
                  </a:lnTo>
                  <a:lnTo>
                    <a:pt x="1018" y="115"/>
                  </a:lnTo>
                  <a:lnTo>
                    <a:pt x="838" y="167"/>
                  </a:lnTo>
                  <a:lnTo>
                    <a:pt x="677" y="90"/>
                  </a:lnTo>
                  <a:lnTo>
                    <a:pt x="576" y="101"/>
                  </a:lnTo>
                  <a:lnTo>
                    <a:pt x="539" y="39"/>
                  </a:lnTo>
                  <a:lnTo>
                    <a:pt x="439" y="0"/>
                  </a:lnTo>
                  <a:lnTo>
                    <a:pt x="386" y="42"/>
                  </a:lnTo>
                  <a:lnTo>
                    <a:pt x="383" y="126"/>
                  </a:lnTo>
                  <a:lnTo>
                    <a:pt x="153" y="89"/>
                  </a:lnTo>
                  <a:lnTo>
                    <a:pt x="0" y="18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Freeform 375"/>
            <p:cNvSpPr/>
            <p:nvPr/>
          </p:nvSpPr>
          <p:spPr bwMode="auto">
            <a:xfrm>
              <a:off x="2075015" y="2253068"/>
              <a:ext cx="154630" cy="177770"/>
            </a:xfrm>
            <a:custGeom>
              <a:avLst/>
              <a:gdLst>
                <a:gd name="T0" fmla="*/ 0 w 294"/>
                <a:gd name="T1" fmla="*/ 6 h 383"/>
                <a:gd name="T2" fmla="*/ 1 w 294"/>
                <a:gd name="T3" fmla="*/ 9 h 383"/>
                <a:gd name="T4" fmla="*/ 3 w 294"/>
                <a:gd name="T5" fmla="*/ 9 h 383"/>
                <a:gd name="T6" fmla="*/ 5 w 294"/>
                <a:gd name="T7" fmla="*/ 6 h 383"/>
                <a:gd name="T8" fmla="*/ 5 w 294"/>
                <a:gd name="T9" fmla="*/ 5 h 383"/>
                <a:gd name="T10" fmla="*/ 7 w 294"/>
                <a:gd name="T11" fmla="*/ 3 h 383"/>
                <a:gd name="T12" fmla="*/ 7 w 294"/>
                <a:gd name="T13" fmla="*/ 3 h 383"/>
                <a:gd name="T14" fmla="*/ 6 w 294"/>
                <a:gd name="T15" fmla="*/ 1 h 383"/>
                <a:gd name="T16" fmla="*/ 4 w 294"/>
                <a:gd name="T17" fmla="*/ 0 h 383"/>
                <a:gd name="T18" fmla="*/ 3 w 294"/>
                <a:gd name="T19" fmla="*/ 0 h 383"/>
                <a:gd name="T20" fmla="*/ 4 w 294"/>
                <a:gd name="T21" fmla="*/ 1 h 383"/>
                <a:gd name="T22" fmla="*/ 3 w 294"/>
                <a:gd name="T23" fmla="*/ 2 h 383"/>
                <a:gd name="T24" fmla="*/ 3 w 294"/>
                <a:gd name="T25" fmla="*/ 3 h 383"/>
                <a:gd name="T26" fmla="*/ 3 w 294"/>
                <a:gd name="T27" fmla="*/ 5 h 383"/>
                <a:gd name="T28" fmla="*/ 0 w 294"/>
                <a:gd name="T29" fmla="*/ 6 h 38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94"/>
                <a:gd name="T46" fmla="*/ 0 h 383"/>
                <a:gd name="T47" fmla="*/ 294 w 294"/>
                <a:gd name="T48" fmla="*/ 383 h 38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94" h="383">
                  <a:moveTo>
                    <a:pt x="0" y="270"/>
                  </a:moveTo>
                  <a:lnTo>
                    <a:pt x="40" y="383"/>
                  </a:lnTo>
                  <a:lnTo>
                    <a:pt x="109" y="364"/>
                  </a:lnTo>
                  <a:lnTo>
                    <a:pt x="218" y="269"/>
                  </a:lnTo>
                  <a:lnTo>
                    <a:pt x="217" y="223"/>
                  </a:lnTo>
                  <a:lnTo>
                    <a:pt x="289" y="139"/>
                  </a:lnTo>
                  <a:lnTo>
                    <a:pt x="294" y="114"/>
                  </a:lnTo>
                  <a:lnTo>
                    <a:pt x="255" y="64"/>
                  </a:lnTo>
                  <a:lnTo>
                    <a:pt x="164" y="0"/>
                  </a:lnTo>
                  <a:lnTo>
                    <a:pt x="141" y="1"/>
                  </a:lnTo>
                  <a:lnTo>
                    <a:pt x="153" y="36"/>
                  </a:lnTo>
                  <a:lnTo>
                    <a:pt x="122" y="101"/>
                  </a:lnTo>
                  <a:lnTo>
                    <a:pt x="141" y="134"/>
                  </a:lnTo>
                  <a:lnTo>
                    <a:pt x="111" y="226"/>
                  </a:lnTo>
                  <a:lnTo>
                    <a:pt x="0" y="27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Freeform 376"/>
            <p:cNvSpPr/>
            <p:nvPr/>
          </p:nvSpPr>
          <p:spPr bwMode="auto">
            <a:xfrm>
              <a:off x="2638310" y="2134011"/>
              <a:ext cx="158312" cy="84808"/>
            </a:xfrm>
            <a:custGeom>
              <a:avLst/>
              <a:gdLst>
                <a:gd name="T0" fmla="*/ 0 w 305"/>
                <a:gd name="T1" fmla="*/ 2 h 184"/>
                <a:gd name="T2" fmla="*/ 1 w 305"/>
                <a:gd name="T3" fmla="*/ 0 h 184"/>
                <a:gd name="T4" fmla="*/ 4 w 305"/>
                <a:gd name="T5" fmla="*/ 1 h 184"/>
                <a:gd name="T6" fmla="*/ 5 w 305"/>
                <a:gd name="T7" fmla="*/ 3 h 184"/>
                <a:gd name="T8" fmla="*/ 7 w 305"/>
                <a:gd name="T9" fmla="*/ 3 h 184"/>
                <a:gd name="T10" fmla="*/ 7 w 305"/>
                <a:gd name="T11" fmla="*/ 4 h 184"/>
                <a:gd name="T12" fmla="*/ 2 w 305"/>
                <a:gd name="T13" fmla="*/ 3 h 184"/>
                <a:gd name="T14" fmla="*/ 0 w 305"/>
                <a:gd name="T15" fmla="*/ 2 h 1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5"/>
                <a:gd name="T25" fmla="*/ 0 h 184"/>
                <a:gd name="T26" fmla="*/ 305 w 305"/>
                <a:gd name="T27" fmla="*/ 184 h 1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5" h="184">
                  <a:moveTo>
                    <a:pt x="0" y="72"/>
                  </a:moveTo>
                  <a:lnTo>
                    <a:pt x="39" y="0"/>
                  </a:lnTo>
                  <a:lnTo>
                    <a:pt x="158" y="46"/>
                  </a:lnTo>
                  <a:lnTo>
                    <a:pt x="223" y="117"/>
                  </a:lnTo>
                  <a:lnTo>
                    <a:pt x="305" y="117"/>
                  </a:lnTo>
                  <a:lnTo>
                    <a:pt x="302" y="184"/>
                  </a:lnTo>
                  <a:lnTo>
                    <a:pt x="102" y="141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Freeform 377"/>
            <p:cNvSpPr/>
            <p:nvPr/>
          </p:nvSpPr>
          <p:spPr bwMode="auto">
            <a:xfrm>
              <a:off x="1103056" y="1566450"/>
              <a:ext cx="71792" cy="70130"/>
            </a:xfrm>
            <a:custGeom>
              <a:avLst/>
              <a:gdLst>
                <a:gd name="T0" fmla="*/ 0 w 138"/>
                <a:gd name="T1" fmla="*/ 3 h 148"/>
                <a:gd name="T2" fmla="*/ 1 w 138"/>
                <a:gd name="T3" fmla="*/ 2 h 148"/>
                <a:gd name="T4" fmla="*/ 1 w 138"/>
                <a:gd name="T5" fmla="*/ 2 h 148"/>
                <a:gd name="T6" fmla="*/ 1 w 138"/>
                <a:gd name="T7" fmla="*/ 1 h 148"/>
                <a:gd name="T8" fmla="*/ 2 w 138"/>
                <a:gd name="T9" fmla="*/ 1 h 148"/>
                <a:gd name="T10" fmla="*/ 2 w 138"/>
                <a:gd name="T11" fmla="*/ 0 h 148"/>
                <a:gd name="T12" fmla="*/ 3 w 138"/>
                <a:gd name="T13" fmla="*/ 0 h 148"/>
                <a:gd name="T14" fmla="*/ 3 w 138"/>
                <a:gd name="T15" fmla="*/ 1 h 148"/>
                <a:gd name="T16" fmla="*/ 2 w 138"/>
                <a:gd name="T17" fmla="*/ 2 h 148"/>
                <a:gd name="T18" fmla="*/ 2 w 138"/>
                <a:gd name="T19" fmla="*/ 3 h 148"/>
                <a:gd name="T20" fmla="*/ 1 w 138"/>
                <a:gd name="T21" fmla="*/ 3 h 148"/>
                <a:gd name="T22" fmla="*/ 0 w 138"/>
                <a:gd name="T23" fmla="*/ 3 h 1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8"/>
                <a:gd name="T37" fmla="*/ 0 h 148"/>
                <a:gd name="T38" fmla="*/ 138 w 138"/>
                <a:gd name="T39" fmla="*/ 148 h 1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8" h="148">
                  <a:moveTo>
                    <a:pt x="0" y="111"/>
                  </a:moveTo>
                  <a:lnTo>
                    <a:pt x="54" y="92"/>
                  </a:lnTo>
                  <a:lnTo>
                    <a:pt x="29" y="76"/>
                  </a:lnTo>
                  <a:lnTo>
                    <a:pt x="53" y="23"/>
                  </a:lnTo>
                  <a:lnTo>
                    <a:pt x="75" y="57"/>
                  </a:lnTo>
                  <a:lnTo>
                    <a:pt x="76" y="0"/>
                  </a:lnTo>
                  <a:lnTo>
                    <a:pt x="138" y="0"/>
                  </a:lnTo>
                  <a:lnTo>
                    <a:pt x="134" y="57"/>
                  </a:lnTo>
                  <a:lnTo>
                    <a:pt x="93" y="79"/>
                  </a:lnTo>
                  <a:lnTo>
                    <a:pt x="95" y="148"/>
                  </a:lnTo>
                  <a:lnTo>
                    <a:pt x="57" y="106"/>
                  </a:lnTo>
                  <a:lnTo>
                    <a:pt x="0" y="11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Freeform 378"/>
            <p:cNvSpPr/>
            <p:nvPr/>
          </p:nvSpPr>
          <p:spPr bwMode="auto">
            <a:xfrm>
              <a:off x="4366852" y="3654029"/>
              <a:ext cx="156471" cy="148414"/>
            </a:xfrm>
            <a:custGeom>
              <a:avLst/>
              <a:gdLst>
                <a:gd name="T0" fmla="*/ 0 w 298"/>
                <a:gd name="T1" fmla="*/ 6 h 322"/>
                <a:gd name="T2" fmla="*/ 1 w 298"/>
                <a:gd name="T3" fmla="*/ 4 h 322"/>
                <a:gd name="T4" fmla="*/ 4 w 298"/>
                <a:gd name="T5" fmla="*/ 3 h 322"/>
                <a:gd name="T6" fmla="*/ 5 w 298"/>
                <a:gd name="T7" fmla="*/ 0 h 322"/>
                <a:gd name="T8" fmla="*/ 6 w 298"/>
                <a:gd name="T9" fmla="*/ 1 h 322"/>
                <a:gd name="T10" fmla="*/ 7 w 298"/>
                <a:gd name="T11" fmla="*/ 0 h 322"/>
                <a:gd name="T12" fmla="*/ 7 w 298"/>
                <a:gd name="T13" fmla="*/ 1 h 322"/>
                <a:gd name="T14" fmla="*/ 6 w 298"/>
                <a:gd name="T15" fmla="*/ 3 h 322"/>
                <a:gd name="T16" fmla="*/ 6 w 298"/>
                <a:gd name="T17" fmla="*/ 4 h 322"/>
                <a:gd name="T18" fmla="*/ 4 w 298"/>
                <a:gd name="T19" fmla="*/ 4 h 322"/>
                <a:gd name="T20" fmla="*/ 4 w 298"/>
                <a:gd name="T21" fmla="*/ 6 h 322"/>
                <a:gd name="T22" fmla="*/ 2 w 298"/>
                <a:gd name="T23" fmla="*/ 7 h 322"/>
                <a:gd name="T24" fmla="*/ 0 w 298"/>
                <a:gd name="T25" fmla="*/ 6 h 3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8"/>
                <a:gd name="T40" fmla="*/ 0 h 322"/>
                <a:gd name="T41" fmla="*/ 298 w 298"/>
                <a:gd name="T42" fmla="*/ 322 h 32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8" h="322">
                  <a:moveTo>
                    <a:pt x="0" y="281"/>
                  </a:moveTo>
                  <a:lnTo>
                    <a:pt x="63" y="182"/>
                  </a:lnTo>
                  <a:lnTo>
                    <a:pt x="172" y="109"/>
                  </a:lnTo>
                  <a:lnTo>
                    <a:pt x="223" y="0"/>
                  </a:lnTo>
                  <a:lnTo>
                    <a:pt x="256" y="32"/>
                  </a:lnTo>
                  <a:lnTo>
                    <a:pt x="293" y="17"/>
                  </a:lnTo>
                  <a:lnTo>
                    <a:pt x="298" y="55"/>
                  </a:lnTo>
                  <a:lnTo>
                    <a:pt x="242" y="134"/>
                  </a:lnTo>
                  <a:lnTo>
                    <a:pt x="252" y="167"/>
                  </a:lnTo>
                  <a:lnTo>
                    <a:pt x="190" y="180"/>
                  </a:lnTo>
                  <a:lnTo>
                    <a:pt x="161" y="289"/>
                  </a:lnTo>
                  <a:lnTo>
                    <a:pt x="96" y="322"/>
                  </a:lnTo>
                  <a:lnTo>
                    <a:pt x="0" y="28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Freeform 379"/>
            <p:cNvSpPr/>
            <p:nvPr/>
          </p:nvSpPr>
          <p:spPr bwMode="auto">
            <a:xfrm>
              <a:off x="4490188" y="3507246"/>
              <a:ext cx="115972" cy="164723"/>
            </a:xfrm>
            <a:custGeom>
              <a:avLst/>
              <a:gdLst>
                <a:gd name="T0" fmla="*/ 0 w 221"/>
                <a:gd name="T1" fmla="*/ 0 h 353"/>
                <a:gd name="T2" fmla="*/ 1 w 221"/>
                <a:gd name="T3" fmla="*/ 1 h 353"/>
                <a:gd name="T4" fmla="*/ 2 w 221"/>
                <a:gd name="T5" fmla="*/ 3 h 353"/>
                <a:gd name="T6" fmla="*/ 3 w 221"/>
                <a:gd name="T7" fmla="*/ 3 h 353"/>
                <a:gd name="T8" fmla="*/ 3 w 221"/>
                <a:gd name="T9" fmla="*/ 3 h 353"/>
                <a:gd name="T10" fmla="*/ 3 w 221"/>
                <a:gd name="T11" fmla="*/ 4 h 353"/>
                <a:gd name="T12" fmla="*/ 5 w 221"/>
                <a:gd name="T13" fmla="*/ 4 h 353"/>
                <a:gd name="T14" fmla="*/ 5 w 221"/>
                <a:gd name="T15" fmla="*/ 5 h 353"/>
                <a:gd name="T16" fmla="*/ 4 w 221"/>
                <a:gd name="T17" fmla="*/ 6 h 353"/>
                <a:gd name="T18" fmla="*/ 3 w 221"/>
                <a:gd name="T19" fmla="*/ 8 h 353"/>
                <a:gd name="T20" fmla="*/ 2 w 221"/>
                <a:gd name="T21" fmla="*/ 8 h 353"/>
                <a:gd name="T22" fmla="*/ 2 w 221"/>
                <a:gd name="T23" fmla="*/ 7 h 353"/>
                <a:gd name="T24" fmla="*/ 1 w 221"/>
                <a:gd name="T25" fmla="*/ 6 h 353"/>
                <a:gd name="T26" fmla="*/ 2 w 221"/>
                <a:gd name="T27" fmla="*/ 4 h 353"/>
                <a:gd name="T28" fmla="*/ 2 w 221"/>
                <a:gd name="T29" fmla="*/ 3 h 353"/>
                <a:gd name="T30" fmla="*/ 0 w 221"/>
                <a:gd name="T31" fmla="*/ 0 h 35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1"/>
                <a:gd name="T49" fmla="*/ 0 h 353"/>
                <a:gd name="T50" fmla="*/ 221 w 221"/>
                <a:gd name="T51" fmla="*/ 353 h 35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1" h="353">
                  <a:moveTo>
                    <a:pt x="0" y="0"/>
                  </a:moveTo>
                  <a:lnTo>
                    <a:pt x="63" y="39"/>
                  </a:lnTo>
                  <a:lnTo>
                    <a:pt x="75" y="117"/>
                  </a:lnTo>
                  <a:lnTo>
                    <a:pt x="104" y="139"/>
                  </a:lnTo>
                  <a:lnTo>
                    <a:pt x="119" y="106"/>
                  </a:lnTo>
                  <a:lnTo>
                    <a:pt x="132" y="161"/>
                  </a:lnTo>
                  <a:lnTo>
                    <a:pt x="221" y="161"/>
                  </a:lnTo>
                  <a:lnTo>
                    <a:pt x="204" y="238"/>
                  </a:lnTo>
                  <a:lnTo>
                    <a:pt x="159" y="250"/>
                  </a:lnTo>
                  <a:lnTo>
                    <a:pt x="120" y="351"/>
                  </a:lnTo>
                  <a:lnTo>
                    <a:pt x="78" y="353"/>
                  </a:lnTo>
                  <a:lnTo>
                    <a:pt x="96" y="316"/>
                  </a:lnTo>
                  <a:lnTo>
                    <a:pt x="41" y="244"/>
                  </a:lnTo>
                  <a:lnTo>
                    <a:pt x="86" y="179"/>
                  </a:lnTo>
                  <a:lnTo>
                    <a:pt x="78" y="12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Freeform 380"/>
            <p:cNvSpPr/>
            <p:nvPr/>
          </p:nvSpPr>
          <p:spPr bwMode="auto">
            <a:xfrm>
              <a:off x="1134350" y="997259"/>
              <a:ext cx="517274" cy="428932"/>
            </a:xfrm>
            <a:custGeom>
              <a:avLst/>
              <a:gdLst>
                <a:gd name="T0" fmla="*/ 0 w 989"/>
                <a:gd name="T1" fmla="*/ 17 h 922"/>
                <a:gd name="T2" fmla="*/ 2 w 989"/>
                <a:gd name="T3" fmla="*/ 17 h 922"/>
                <a:gd name="T4" fmla="*/ 1 w 989"/>
                <a:gd name="T5" fmla="*/ 18 h 922"/>
                <a:gd name="T6" fmla="*/ 2 w 989"/>
                <a:gd name="T7" fmla="*/ 18 h 922"/>
                <a:gd name="T8" fmla="*/ 1 w 989"/>
                <a:gd name="T9" fmla="*/ 19 h 922"/>
                <a:gd name="T10" fmla="*/ 3 w 989"/>
                <a:gd name="T11" fmla="*/ 21 h 922"/>
                <a:gd name="T12" fmla="*/ 5 w 989"/>
                <a:gd name="T13" fmla="*/ 19 h 922"/>
                <a:gd name="T14" fmla="*/ 7 w 989"/>
                <a:gd name="T15" fmla="*/ 19 h 922"/>
                <a:gd name="T16" fmla="*/ 7 w 989"/>
                <a:gd name="T17" fmla="*/ 17 h 922"/>
                <a:gd name="T18" fmla="*/ 6 w 989"/>
                <a:gd name="T19" fmla="*/ 13 h 922"/>
                <a:gd name="T20" fmla="*/ 8 w 989"/>
                <a:gd name="T21" fmla="*/ 11 h 922"/>
                <a:gd name="T22" fmla="*/ 10 w 989"/>
                <a:gd name="T23" fmla="*/ 7 h 922"/>
                <a:gd name="T24" fmla="*/ 11 w 989"/>
                <a:gd name="T25" fmla="*/ 5 h 922"/>
                <a:gd name="T26" fmla="*/ 13 w 989"/>
                <a:gd name="T27" fmla="*/ 5 h 922"/>
                <a:gd name="T28" fmla="*/ 14 w 989"/>
                <a:gd name="T29" fmla="*/ 4 h 922"/>
                <a:gd name="T30" fmla="*/ 15 w 989"/>
                <a:gd name="T31" fmla="*/ 4 h 922"/>
                <a:gd name="T32" fmla="*/ 18 w 989"/>
                <a:gd name="T33" fmla="*/ 4 h 922"/>
                <a:gd name="T34" fmla="*/ 20 w 989"/>
                <a:gd name="T35" fmla="*/ 2 h 922"/>
                <a:gd name="T36" fmla="*/ 21 w 989"/>
                <a:gd name="T37" fmla="*/ 4 h 922"/>
                <a:gd name="T38" fmla="*/ 22 w 989"/>
                <a:gd name="T39" fmla="*/ 3 h 922"/>
                <a:gd name="T40" fmla="*/ 21 w 989"/>
                <a:gd name="T41" fmla="*/ 2 h 922"/>
                <a:gd name="T42" fmla="*/ 21 w 989"/>
                <a:gd name="T43" fmla="*/ 0 h 922"/>
                <a:gd name="T44" fmla="*/ 20 w 989"/>
                <a:gd name="T45" fmla="*/ 0 h 922"/>
                <a:gd name="T46" fmla="*/ 19 w 989"/>
                <a:gd name="T47" fmla="*/ 1 h 922"/>
                <a:gd name="T48" fmla="*/ 19 w 989"/>
                <a:gd name="T49" fmla="*/ 0 h 922"/>
                <a:gd name="T50" fmla="*/ 18 w 989"/>
                <a:gd name="T51" fmla="*/ 0 h 922"/>
                <a:gd name="T52" fmla="*/ 16 w 989"/>
                <a:gd name="T53" fmla="*/ 2 h 922"/>
                <a:gd name="T54" fmla="*/ 15 w 989"/>
                <a:gd name="T55" fmla="*/ 3 h 922"/>
                <a:gd name="T56" fmla="*/ 13 w 989"/>
                <a:gd name="T57" fmla="*/ 3 h 922"/>
                <a:gd name="T58" fmla="*/ 13 w 989"/>
                <a:gd name="T59" fmla="*/ 3 h 922"/>
                <a:gd name="T60" fmla="*/ 13 w 989"/>
                <a:gd name="T61" fmla="*/ 3 h 922"/>
                <a:gd name="T62" fmla="*/ 11 w 989"/>
                <a:gd name="T63" fmla="*/ 4 h 922"/>
                <a:gd name="T64" fmla="*/ 11 w 989"/>
                <a:gd name="T65" fmla="*/ 5 h 922"/>
                <a:gd name="T66" fmla="*/ 9 w 989"/>
                <a:gd name="T67" fmla="*/ 6 h 922"/>
                <a:gd name="T68" fmla="*/ 7 w 989"/>
                <a:gd name="T69" fmla="*/ 8 h 922"/>
                <a:gd name="T70" fmla="*/ 4 w 989"/>
                <a:gd name="T71" fmla="*/ 13 h 922"/>
                <a:gd name="T72" fmla="*/ 5 w 989"/>
                <a:gd name="T73" fmla="*/ 13 h 922"/>
                <a:gd name="T74" fmla="*/ 2 w 989"/>
                <a:gd name="T75" fmla="*/ 14 h 922"/>
                <a:gd name="T76" fmla="*/ 1 w 989"/>
                <a:gd name="T77" fmla="*/ 15 h 922"/>
                <a:gd name="T78" fmla="*/ 0 w 989"/>
                <a:gd name="T79" fmla="*/ 15 h 922"/>
                <a:gd name="T80" fmla="*/ 0 w 989"/>
                <a:gd name="T81" fmla="*/ 16 h 92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89"/>
                <a:gd name="T124" fmla="*/ 0 h 922"/>
                <a:gd name="T125" fmla="*/ 989 w 989"/>
                <a:gd name="T126" fmla="*/ 922 h 92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89" h="922">
                  <a:moveTo>
                    <a:pt x="0" y="688"/>
                  </a:moveTo>
                  <a:lnTo>
                    <a:pt x="4" y="727"/>
                  </a:lnTo>
                  <a:lnTo>
                    <a:pt x="91" y="702"/>
                  </a:lnTo>
                  <a:lnTo>
                    <a:pt x="97" y="717"/>
                  </a:lnTo>
                  <a:lnTo>
                    <a:pt x="3" y="741"/>
                  </a:lnTo>
                  <a:lnTo>
                    <a:pt x="27" y="757"/>
                  </a:lnTo>
                  <a:lnTo>
                    <a:pt x="17" y="807"/>
                  </a:lnTo>
                  <a:lnTo>
                    <a:pt x="80" y="764"/>
                  </a:lnTo>
                  <a:lnTo>
                    <a:pt x="12" y="834"/>
                  </a:lnTo>
                  <a:lnTo>
                    <a:pt x="50" y="834"/>
                  </a:lnTo>
                  <a:lnTo>
                    <a:pt x="27" y="895"/>
                  </a:lnTo>
                  <a:lnTo>
                    <a:pt x="121" y="922"/>
                  </a:lnTo>
                  <a:lnTo>
                    <a:pt x="196" y="863"/>
                  </a:lnTo>
                  <a:lnTo>
                    <a:pt x="213" y="809"/>
                  </a:lnTo>
                  <a:lnTo>
                    <a:pt x="235" y="863"/>
                  </a:lnTo>
                  <a:lnTo>
                    <a:pt x="281" y="795"/>
                  </a:lnTo>
                  <a:lnTo>
                    <a:pt x="270" y="737"/>
                  </a:lnTo>
                  <a:lnTo>
                    <a:pt x="292" y="712"/>
                  </a:lnTo>
                  <a:lnTo>
                    <a:pt x="270" y="685"/>
                  </a:lnTo>
                  <a:lnTo>
                    <a:pt x="277" y="553"/>
                  </a:lnTo>
                  <a:lnTo>
                    <a:pt x="344" y="523"/>
                  </a:lnTo>
                  <a:lnTo>
                    <a:pt x="332" y="483"/>
                  </a:lnTo>
                  <a:lnTo>
                    <a:pt x="364" y="381"/>
                  </a:lnTo>
                  <a:lnTo>
                    <a:pt x="431" y="309"/>
                  </a:lnTo>
                  <a:lnTo>
                    <a:pt x="443" y="249"/>
                  </a:lnTo>
                  <a:lnTo>
                    <a:pt x="488" y="238"/>
                  </a:lnTo>
                  <a:lnTo>
                    <a:pt x="505" y="198"/>
                  </a:lnTo>
                  <a:lnTo>
                    <a:pt x="573" y="207"/>
                  </a:lnTo>
                  <a:lnTo>
                    <a:pt x="574" y="159"/>
                  </a:lnTo>
                  <a:lnTo>
                    <a:pt x="593" y="159"/>
                  </a:lnTo>
                  <a:lnTo>
                    <a:pt x="620" y="138"/>
                  </a:lnTo>
                  <a:lnTo>
                    <a:pt x="665" y="180"/>
                  </a:lnTo>
                  <a:lnTo>
                    <a:pt x="744" y="188"/>
                  </a:lnTo>
                  <a:lnTo>
                    <a:pt x="789" y="162"/>
                  </a:lnTo>
                  <a:lnTo>
                    <a:pt x="801" y="100"/>
                  </a:lnTo>
                  <a:lnTo>
                    <a:pt x="877" y="83"/>
                  </a:lnTo>
                  <a:lnTo>
                    <a:pt x="917" y="108"/>
                  </a:lnTo>
                  <a:lnTo>
                    <a:pt x="912" y="159"/>
                  </a:lnTo>
                  <a:lnTo>
                    <a:pt x="986" y="100"/>
                  </a:lnTo>
                  <a:lnTo>
                    <a:pt x="941" y="109"/>
                  </a:lnTo>
                  <a:lnTo>
                    <a:pt x="952" y="96"/>
                  </a:lnTo>
                  <a:lnTo>
                    <a:pt x="900" y="79"/>
                  </a:lnTo>
                  <a:lnTo>
                    <a:pt x="989" y="51"/>
                  </a:lnTo>
                  <a:lnTo>
                    <a:pt x="917" y="16"/>
                  </a:lnTo>
                  <a:lnTo>
                    <a:pt x="872" y="51"/>
                  </a:lnTo>
                  <a:lnTo>
                    <a:pt x="896" y="4"/>
                  </a:lnTo>
                  <a:lnTo>
                    <a:pt x="861" y="0"/>
                  </a:lnTo>
                  <a:lnTo>
                    <a:pt x="838" y="51"/>
                  </a:lnTo>
                  <a:lnTo>
                    <a:pt x="823" y="55"/>
                  </a:lnTo>
                  <a:lnTo>
                    <a:pt x="823" y="10"/>
                  </a:lnTo>
                  <a:lnTo>
                    <a:pt x="761" y="83"/>
                  </a:lnTo>
                  <a:lnTo>
                    <a:pt x="792" y="17"/>
                  </a:lnTo>
                  <a:lnTo>
                    <a:pt x="761" y="8"/>
                  </a:lnTo>
                  <a:lnTo>
                    <a:pt x="693" y="88"/>
                  </a:lnTo>
                  <a:lnTo>
                    <a:pt x="630" y="62"/>
                  </a:lnTo>
                  <a:lnTo>
                    <a:pt x="646" y="108"/>
                  </a:lnTo>
                  <a:lnTo>
                    <a:pt x="620" y="83"/>
                  </a:lnTo>
                  <a:lnTo>
                    <a:pt x="574" y="140"/>
                  </a:lnTo>
                  <a:lnTo>
                    <a:pt x="580" y="93"/>
                  </a:lnTo>
                  <a:lnTo>
                    <a:pt x="557" y="132"/>
                  </a:lnTo>
                  <a:lnTo>
                    <a:pt x="535" y="105"/>
                  </a:lnTo>
                  <a:lnTo>
                    <a:pt x="550" y="144"/>
                  </a:lnTo>
                  <a:lnTo>
                    <a:pt x="500" y="128"/>
                  </a:lnTo>
                  <a:lnTo>
                    <a:pt x="483" y="181"/>
                  </a:lnTo>
                  <a:lnTo>
                    <a:pt x="438" y="203"/>
                  </a:lnTo>
                  <a:lnTo>
                    <a:pt x="480" y="205"/>
                  </a:lnTo>
                  <a:lnTo>
                    <a:pt x="401" y="234"/>
                  </a:lnTo>
                  <a:lnTo>
                    <a:pt x="387" y="273"/>
                  </a:lnTo>
                  <a:lnTo>
                    <a:pt x="414" y="273"/>
                  </a:lnTo>
                  <a:lnTo>
                    <a:pt x="317" y="336"/>
                  </a:lnTo>
                  <a:lnTo>
                    <a:pt x="283" y="446"/>
                  </a:lnTo>
                  <a:lnTo>
                    <a:pt x="175" y="537"/>
                  </a:lnTo>
                  <a:lnTo>
                    <a:pt x="196" y="560"/>
                  </a:lnTo>
                  <a:lnTo>
                    <a:pt x="238" y="543"/>
                  </a:lnTo>
                  <a:lnTo>
                    <a:pt x="134" y="570"/>
                  </a:lnTo>
                  <a:lnTo>
                    <a:pt x="80" y="607"/>
                  </a:lnTo>
                  <a:lnTo>
                    <a:pt x="91" y="629"/>
                  </a:lnTo>
                  <a:lnTo>
                    <a:pt x="52" y="629"/>
                  </a:lnTo>
                  <a:lnTo>
                    <a:pt x="56" y="657"/>
                  </a:lnTo>
                  <a:lnTo>
                    <a:pt x="5" y="657"/>
                  </a:lnTo>
                  <a:lnTo>
                    <a:pt x="52" y="673"/>
                  </a:lnTo>
                  <a:lnTo>
                    <a:pt x="0" y="68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Freeform 381"/>
            <p:cNvSpPr/>
            <p:nvPr/>
          </p:nvSpPr>
          <p:spPr bwMode="auto">
            <a:xfrm>
              <a:off x="2253576" y="1977442"/>
              <a:ext cx="333191" cy="300089"/>
            </a:xfrm>
            <a:custGeom>
              <a:avLst/>
              <a:gdLst>
                <a:gd name="T0" fmla="*/ 0 w 636"/>
                <a:gd name="T1" fmla="*/ 8 h 645"/>
                <a:gd name="T2" fmla="*/ 1 w 636"/>
                <a:gd name="T3" fmla="*/ 9 h 645"/>
                <a:gd name="T4" fmla="*/ 5 w 636"/>
                <a:gd name="T5" fmla="*/ 8 h 645"/>
                <a:gd name="T6" fmla="*/ 5 w 636"/>
                <a:gd name="T7" fmla="*/ 7 h 645"/>
                <a:gd name="T8" fmla="*/ 7 w 636"/>
                <a:gd name="T9" fmla="*/ 6 h 645"/>
                <a:gd name="T10" fmla="*/ 7 w 636"/>
                <a:gd name="T11" fmla="*/ 5 h 645"/>
                <a:gd name="T12" fmla="*/ 8 w 636"/>
                <a:gd name="T13" fmla="*/ 4 h 645"/>
                <a:gd name="T14" fmla="*/ 8 w 636"/>
                <a:gd name="T15" fmla="*/ 4 h 645"/>
                <a:gd name="T16" fmla="*/ 9 w 636"/>
                <a:gd name="T17" fmla="*/ 3 h 645"/>
                <a:gd name="T18" fmla="*/ 9 w 636"/>
                <a:gd name="T19" fmla="*/ 2 h 645"/>
                <a:gd name="T20" fmla="*/ 9 w 636"/>
                <a:gd name="T21" fmla="*/ 1 h 645"/>
                <a:gd name="T22" fmla="*/ 12 w 636"/>
                <a:gd name="T23" fmla="*/ 0 h 645"/>
                <a:gd name="T24" fmla="*/ 15 w 636"/>
                <a:gd name="T25" fmla="*/ 2 h 645"/>
                <a:gd name="T26" fmla="*/ 14 w 636"/>
                <a:gd name="T27" fmla="*/ 3 h 645"/>
                <a:gd name="T28" fmla="*/ 11 w 636"/>
                <a:gd name="T29" fmla="*/ 3 h 645"/>
                <a:gd name="T30" fmla="*/ 11 w 636"/>
                <a:gd name="T31" fmla="*/ 4 h 645"/>
                <a:gd name="T32" fmla="*/ 13 w 636"/>
                <a:gd name="T33" fmla="*/ 5 h 645"/>
                <a:gd name="T34" fmla="*/ 12 w 636"/>
                <a:gd name="T35" fmla="*/ 6 h 645"/>
                <a:gd name="T36" fmla="*/ 12 w 636"/>
                <a:gd name="T37" fmla="*/ 7 h 645"/>
                <a:gd name="T38" fmla="*/ 9 w 636"/>
                <a:gd name="T39" fmla="*/ 11 h 645"/>
                <a:gd name="T40" fmla="*/ 9 w 636"/>
                <a:gd name="T41" fmla="*/ 10 h 645"/>
                <a:gd name="T42" fmla="*/ 7 w 636"/>
                <a:gd name="T43" fmla="*/ 11 h 645"/>
                <a:gd name="T44" fmla="*/ 9 w 636"/>
                <a:gd name="T45" fmla="*/ 14 h 645"/>
                <a:gd name="T46" fmla="*/ 7 w 636"/>
                <a:gd name="T47" fmla="*/ 14 h 645"/>
                <a:gd name="T48" fmla="*/ 6 w 636"/>
                <a:gd name="T49" fmla="*/ 15 h 645"/>
                <a:gd name="T50" fmla="*/ 5 w 636"/>
                <a:gd name="T51" fmla="*/ 13 h 645"/>
                <a:gd name="T52" fmla="*/ 1 w 636"/>
                <a:gd name="T53" fmla="*/ 13 h 645"/>
                <a:gd name="T54" fmla="*/ 2 w 636"/>
                <a:gd name="T55" fmla="*/ 11 h 645"/>
                <a:gd name="T56" fmla="*/ 0 w 636"/>
                <a:gd name="T57" fmla="*/ 8 h 64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36"/>
                <a:gd name="T88" fmla="*/ 0 h 645"/>
                <a:gd name="T89" fmla="*/ 636 w 636"/>
                <a:gd name="T90" fmla="*/ 645 h 64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36" h="645">
                  <a:moveTo>
                    <a:pt x="0" y="354"/>
                  </a:moveTo>
                  <a:lnTo>
                    <a:pt x="59" y="377"/>
                  </a:lnTo>
                  <a:lnTo>
                    <a:pt x="198" y="354"/>
                  </a:lnTo>
                  <a:lnTo>
                    <a:pt x="225" y="289"/>
                  </a:lnTo>
                  <a:lnTo>
                    <a:pt x="319" y="253"/>
                  </a:lnTo>
                  <a:lnTo>
                    <a:pt x="326" y="197"/>
                  </a:lnTo>
                  <a:lnTo>
                    <a:pt x="361" y="182"/>
                  </a:lnTo>
                  <a:lnTo>
                    <a:pt x="347" y="154"/>
                  </a:lnTo>
                  <a:lnTo>
                    <a:pt x="379" y="150"/>
                  </a:lnTo>
                  <a:lnTo>
                    <a:pt x="404" y="96"/>
                  </a:lnTo>
                  <a:lnTo>
                    <a:pt x="394" y="40"/>
                  </a:lnTo>
                  <a:lnTo>
                    <a:pt x="524" y="0"/>
                  </a:lnTo>
                  <a:lnTo>
                    <a:pt x="636" y="84"/>
                  </a:lnTo>
                  <a:lnTo>
                    <a:pt x="607" y="119"/>
                  </a:lnTo>
                  <a:lnTo>
                    <a:pt x="497" y="119"/>
                  </a:lnTo>
                  <a:lnTo>
                    <a:pt x="499" y="191"/>
                  </a:lnTo>
                  <a:lnTo>
                    <a:pt x="548" y="237"/>
                  </a:lnTo>
                  <a:lnTo>
                    <a:pt x="521" y="261"/>
                  </a:lnTo>
                  <a:lnTo>
                    <a:pt x="528" y="300"/>
                  </a:lnTo>
                  <a:lnTo>
                    <a:pt x="412" y="449"/>
                  </a:lnTo>
                  <a:lnTo>
                    <a:pt x="364" y="444"/>
                  </a:lnTo>
                  <a:lnTo>
                    <a:pt x="326" y="481"/>
                  </a:lnTo>
                  <a:lnTo>
                    <a:pt x="387" y="617"/>
                  </a:lnTo>
                  <a:lnTo>
                    <a:pt x="302" y="617"/>
                  </a:lnTo>
                  <a:lnTo>
                    <a:pt x="271" y="645"/>
                  </a:lnTo>
                  <a:lnTo>
                    <a:pt x="207" y="564"/>
                  </a:lnTo>
                  <a:lnTo>
                    <a:pt x="27" y="580"/>
                  </a:lnTo>
                  <a:lnTo>
                    <a:pt x="86" y="487"/>
                  </a:lnTo>
                  <a:lnTo>
                    <a:pt x="0" y="35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Freeform 382"/>
            <p:cNvSpPr/>
            <p:nvPr/>
          </p:nvSpPr>
          <p:spPr bwMode="auto">
            <a:xfrm>
              <a:off x="3860623" y="2827152"/>
              <a:ext cx="200651" cy="158199"/>
            </a:xfrm>
            <a:custGeom>
              <a:avLst/>
              <a:gdLst>
                <a:gd name="T0" fmla="*/ 0 w 380"/>
                <a:gd name="T1" fmla="*/ 0 h 340"/>
                <a:gd name="T2" fmla="*/ 0 w 380"/>
                <a:gd name="T3" fmla="*/ 7 h 340"/>
                <a:gd name="T4" fmla="*/ 2 w 380"/>
                <a:gd name="T5" fmla="*/ 7 h 340"/>
                <a:gd name="T6" fmla="*/ 3 w 380"/>
                <a:gd name="T7" fmla="*/ 5 h 340"/>
                <a:gd name="T8" fmla="*/ 5 w 380"/>
                <a:gd name="T9" fmla="*/ 6 h 340"/>
                <a:gd name="T10" fmla="*/ 6 w 380"/>
                <a:gd name="T11" fmla="*/ 8 h 340"/>
                <a:gd name="T12" fmla="*/ 9 w 380"/>
                <a:gd name="T13" fmla="*/ 8 h 340"/>
                <a:gd name="T14" fmla="*/ 6 w 380"/>
                <a:gd name="T15" fmla="*/ 5 h 340"/>
                <a:gd name="T16" fmla="*/ 6 w 380"/>
                <a:gd name="T17" fmla="*/ 3 h 340"/>
                <a:gd name="T18" fmla="*/ 4 w 380"/>
                <a:gd name="T19" fmla="*/ 3 h 340"/>
                <a:gd name="T20" fmla="*/ 3 w 380"/>
                <a:gd name="T21" fmla="*/ 1 h 340"/>
                <a:gd name="T22" fmla="*/ 0 w 380"/>
                <a:gd name="T23" fmla="*/ 0 h 3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80"/>
                <a:gd name="T37" fmla="*/ 0 h 340"/>
                <a:gd name="T38" fmla="*/ 380 w 380"/>
                <a:gd name="T39" fmla="*/ 340 h 3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80" h="340">
                  <a:moveTo>
                    <a:pt x="0" y="0"/>
                  </a:moveTo>
                  <a:lnTo>
                    <a:pt x="6" y="285"/>
                  </a:lnTo>
                  <a:lnTo>
                    <a:pt x="68" y="293"/>
                  </a:lnTo>
                  <a:lnTo>
                    <a:pt x="129" y="215"/>
                  </a:lnTo>
                  <a:lnTo>
                    <a:pt x="195" y="250"/>
                  </a:lnTo>
                  <a:lnTo>
                    <a:pt x="259" y="327"/>
                  </a:lnTo>
                  <a:lnTo>
                    <a:pt x="380" y="340"/>
                  </a:lnTo>
                  <a:lnTo>
                    <a:pt x="243" y="213"/>
                  </a:lnTo>
                  <a:lnTo>
                    <a:pt x="251" y="151"/>
                  </a:lnTo>
                  <a:lnTo>
                    <a:pt x="188" y="128"/>
                  </a:lnTo>
                  <a:lnTo>
                    <a:pt x="126" y="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Freeform 383"/>
            <p:cNvSpPr/>
            <p:nvPr/>
          </p:nvSpPr>
          <p:spPr bwMode="auto">
            <a:xfrm>
              <a:off x="4006049" y="2859771"/>
              <a:ext cx="82837" cy="40773"/>
            </a:xfrm>
            <a:custGeom>
              <a:avLst/>
              <a:gdLst>
                <a:gd name="T0" fmla="*/ 0 w 159"/>
                <a:gd name="T1" fmla="*/ 1 h 90"/>
                <a:gd name="T2" fmla="*/ 2 w 159"/>
                <a:gd name="T3" fmla="*/ 2 h 90"/>
                <a:gd name="T4" fmla="*/ 4 w 159"/>
                <a:gd name="T5" fmla="*/ 1 h 90"/>
                <a:gd name="T6" fmla="*/ 3 w 159"/>
                <a:gd name="T7" fmla="*/ 0 h 90"/>
                <a:gd name="T8" fmla="*/ 3 w 159"/>
                <a:gd name="T9" fmla="*/ 1 h 90"/>
                <a:gd name="T10" fmla="*/ 0 w 159"/>
                <a:gd name="T11" fmla="*/ 1 h 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9"/>
                <a:gd name="T19" fmla="*/ 0 h 90"/>
                <a:gd name="T20" fmla="*/ 159 w 159"/>
                <a:gd name="T21" fmla="*/ 90 h 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9" h="90">
                  <a:moveTo>
                    <a:pt x="0" y="57"/>
                  </a:moveTo>
                  <a:lnTo>
                    <a:pt x="93" y="90"/>
                  </a:lnTo>
                  <a:lnTo>
                    <a:pt x="159" y="27"/>
                  </a:lnTo>
                  <a:lnTo>
                    <a:pt x="132" y="0"/>
                  </a:lnTo>
                  <a:lnTo>
                    <a:pt x="114" y="35"/>
                  </a:lnTo>
                  <a:lnTo>
                    <a:pt x="0" y="5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Freeform 384"/>
            <p:cNvSpPr/>
            <p:nvPr/>
          </p:nvSpPr>
          <p:spPr bwMode="auto">
            <a:xfrm>
              <a:off x="4055751" y="2828783"/>
              <a:ext cx="42339" cy="40773"/>
            </a:xfrm>
            <a:custGeom>
              <a:avLst/>
              <a:gdLst>
                <a:gd name="T0" fmla="*/ 0 w 80"/>
                <a:gd name="T1" fmla="*/ 0 h 86"/>
                <a:gd name="T2" fmla="*/ 1 w 80"/>
                <a:gd name="T3" fmla="*/ 1 h 86"/>
                <a:gd name="T4" fmla="*/ 2 w 80"/>
                <a:gd name="T5" fmla="*/ 2 h 86"/>
                <a:gd name="T6" fmla="*/ 2 w 80"/>
                <a:gd name="T7" fmla="*/ 1 h 86"/>
                <a:gd name="T8" fmla="*/ 0 w 80"/>
                <a:gd name="T9" fmla="*/ 0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86"/>
                <a:gd name="T17" fmla="*/ 80 w 80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86">
                  <a:moveTo>
                    <a:pt x="0" y="0"/>
                  </a:moveTo>
                  <a:lnTo>
                    <a:pt x="63" y="39"/>
                  </a:lnTo>
                  <a:lnTo>
                    <a:pt x="80" y="86"/>
                  </a:lnTo>
                  <a:lnTo>
                    <a:pt x="79" y="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Freeform 385"/>
            <p:cNvSpPr/>
            <p:nvPr/>
          </p:nvSpPr>
          <p:spPr bwMode="auto">
            <a:xfrm>
              <a:off x="3380166" y="2540110"/>
              <a:ext cx="47862" cy="58713"/>
            </a:xfrm>
            <a:custGeom>
              <a:avLst/>
              <a:gdLst>
                <a:gd name="T0" fmla="*/ 0 w 89"/>
                <a:gd name="T1" fmla="*/ 3 h 127"/>
                <a:gd name="T2" fmla="*/ 2 w 89"/>
                <a:gd name="T3" fmla="*/ 1 h 127"/>
                <a:gd name="T4" fmla="*/ 2 w 89"/>
                <a:gd name="T5" fmla="*/ 0 h 127"/>
                <a:gd name="T6" fmla="*/ 0 w 89"/>
                <a:gd name="T7" fmla="*/ 3 h 1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9"/>
                <a:gd name="T13" fmla="*/ 0 h 127"/>
                <a:gd name="T14" fmla="*/ 89 w 89"/>
                <a:gd name="T15" fmla="*/ 127 h 1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9" h="127">
                  <a:moveTo>
                    <a:pt x="0" y="127"/>
                  </a:moveTo>
                  <a:lnTo>
                    <a:pt x="64" y="67"/>
                  </a:lnTo>
                  <a:lnTo>
                    <a:pt x="89" y="0"/>
                  </a:lnTo>
                  <a:lnTo>
                    <a:pt x="0" y="12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Freeform 386"/>
            <p:cNvSpPr/>
            <p:nvPr/>
          </p:nvSpPr>
          <p:spPr bwMode="auto">
            <a:xfrm>
              <a:off x="3435391" y="2388434"/>
              <a:ext cx="82837" cy="125581"/>
            </a:xfrm>
            <a:custGeom>
              <a:avLst/>
              <a:gdLst>
                <a:gd name="T0" fmla="*/ 0 w 156"/>
                <a:gd name="T1" fmla="*/ 3 h 269"/>
                <a:gd name="T2" fmla="*/ 1 w 156"/>
                <a:gd name="T3" fmla="*/ 0 h 269"/>
                <a:gd name="T4" fmla="*/ 2 w 156"/>
                <a:gd name="T5" fmla="*/ 0 h 269"/>
                <a:gd name="T6" fmla="*/ 2 w 156"/>
                <a:gd name="T7" fmla="*/ 2 h 269"/>
                <a:gd name="T8" fmla="*/ 1 w 156"/>
                <a:gd name="T9" fmla="*/ 3 h 269"/>
                <a:gd name="T10" fmla="*/ 1 w 156"/>
                <a:gd name="T11" fmla="*/ 4 h 269"/>
                <a:gd name="T12" fmla="*/ 3 w 156"/>
                <a:gd name="T13" fmla="*/ 5 h 269"/>
                <a:gd name="T14" fmla="*/ 4 w 156"/>
                <a:gd name="T15" fmla="*/ 6 h 269"/>
                <a:gd name="T16" fmla="*/ 3 w 156"/>
                <a:gd name="T17" fmla="*/ 5 h 269"/>
                <a:gd name="T18" fmla="*/ 3 w 156"/>
                <a:gd name="T19" fmla="*/ 6 h 269"/>
                <a:gd name="T20" fmla="*/ 1 w 156"/>
                <a:gd name="T21" fmla="*/ 5 h 269"/>
                <a:gd name="T22" fmla="*/ 0 w 156"/>
                <a:gd name="T23" fmla="*/ 3 h 26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6"/>
                <a:gd name="T37" fmla="*/ 0 h 269"/>
                <a:gd name="T38" fmla="*/ 156 w 156"/>
                <a:gd name="T39" fmla="*/ 269 h 26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6" h="269">
                  <a:moveTo>
                    <a:pt x="0" y="106"/>
                  </a:moveTo>
                  <a:lnTo>
                    <a:pt x="28" y="0"/>
                  </a:lnTo>
                  <a:lnTo>
                    <a:pt x="85" y="4"/>
                  </a:lnTo>
                  <a:lnTo>
                    <a:pt x="97" y="72"/>
                  </a:lnTo>
                  <a:lnTo>
                    <a:pt x="55" y="145"/>
                  </a:lnTo>
                  <a:lnTo>
                    <a:pt x="65" y="188"/>
                  </a:lnTo>
                  <a:lnTo>
                    <a:pt x="148" y="212"/>
                  </a:lnTo>
                  <a:lnTo>
                    <a:pt x="156" y="269"/>
                  </a:lnTo>
                  <a:lnTo>
                    <a:pt x="103" y="212"/>
                  </a:lnTo>
                  <a:lnTo>
                    <a:pt x="103" y="240"/>
                  </a:lnTo>
                  <a:lnTo>
                    <a:pt x="28" y="212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Freeform 387"/>
            <p:cNvSpPr/>
            <p:nvPr/>
          </p:nvSpPr>
          <p:spPr bwMode="auto">
            <a:xfrm>
              <a:off x="3442754" y="2494444"/>
              <a:ext cx="22090" cy="26095"/>
            </a:xfrm>
            <a:custGeom>
              <a:avLst/>
              <a:gdLst>
                <a:gd name="T0" fmla="*/ 0 w 43"/>
                <a:gd name="T1" fmla="*/ 0 h 57"/>
                <a:gd name="T2" fmla="*/ 1 w 43"/>
                <a:gd name="T3" fmla="*/ 0 h 57"/>
                <a:gd name="T4" fmla="*/ 1 w 43"/>
                <a:gd name="T5" fmla="*/ 0 h 57"/>
                <a:gd name="T6" fmla="*/ 1 w 43"/>
                <a:gd name="T7" fmla="*/ 1 h 57"/>
                <a:gd name="T8" fmla="*/ 0 w 43"/>
                <a:gd name="T9" fmla="*/ 0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57"/>
                <a:gd name="T17" fmla="*/ 43 w 43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57">
                  <a:moveTo>
                    <a:pt x="0" y="0"/>
                  </a:moveTo>
                  <a:lnTo>
                    <a:pt x="24" y="0"/>
                  </a:lnTo>
                  <a:lnTo>
                    <a:pt x="43" y="13"/>
                  </a:lnTo>
                  <a:lnTo>
                    <a:pt x="35" y="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Freeform 388"/>
            <p:cNvSpPr/>
            <p:nvPr/>
          </p:nvSpPr>
          <p:spPr bwMode="auto">
            <a:xfrm>
              <a:off x="3474048" y="2527063"/>
              <a:ext cx="22090" cy="32618"/>
            </a:xfrm>
            <a:custGeom>
              <a:avLst/>
              <a:gdLst>
                <a:gd name="T0" fmla="*/ 0 w 40"/>
                <a:gd name="T1" fmla="*/ 0 h 70"/>
                <a:gd name="T2" fmla="*/ 0 w 40"/>
                <a:gd name="T3" fmla="*/ 2 h 70"/>
                <a:gd name="T4" fmla="*/ 1 w 40"/>
                <a:gd name="T5" fmla="*/ 1 h 70"/>
                <a:gd name="T6" fmla="*/ 0 w 40"/>
                <a:gd name="T7" fmla="*/ 0 h 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70"/>
                <a:gd name="T14" fmla="*/ 40 w 40"/>
                <a:gd name="T15" fmla="*/ 70 h 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70">
                  <a:moveTo>
                    <a:pt x="0" y="0"/>
                  </a:moveTo>
                  <a:lnTo>
                    <a:pt x="5" y="70"/>
                  </a:lnTo>
                  <a:lnTo>
                    <a:pt x="40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Freeform 389"/>
            <p:cNvSpPr/>
            <p:nvPr/>
          </p:nvSpPr>
          <p:spPr bwMode="auto">
            <a:xfrm>
              <a:off x="3477730" y="2571098"/>
              <a:ext cx="86519" cy="86439"/>
            </a:xfrm>
            <a:custGeom>
              <a:avLst/>
              <a:gdLst>
                <a:gd name="T0" fmla="*/ 0 w 167"/>
                <a:gd name="T1" fmla="*/ 3 h 186"/>
                <a:gd name="T2" fmla="*/ 1 w 167"/>
                <a:gd name="T3" fmla="*/ 1 h 186"/>
                <a:gd name="T4" fmla="*/ 2 w 167"/>
                <a:gd name="T5" fmla="*/ 2 h 186"/>
                <a:gd name="T6" fmla="*/ 3 w 167"/>
                <a:gd name="T7" fmla="*/ 0 h 186"/>
                <a:gd name="T8" fmla="*/ 4 w 167"/>
                <a:gd name="T9" fmla="*/ 1 h 186"/>
                <a:gd name="T10" fmla="*/ 4 w 167"/>
                <a:gd name="T11" fmla="*/ 4 h 186"/>
                <a:gd name="T12" fmla="*/ 3 w 167"/>
                <a:gd name="T13" fmla="*/ 3 h 186"/>
                <a:gd name="T14" fmla="*/ 3 w 167"/>
                <a:gd name="T15" fmla="*/ 4 h 186"/>
                <a:gd name="T16" fmla="*/ 2 w 167"/>
                <a:gd name="T17" fmla="*/ 4 h 186"/>
                <a:gd name="T18" fmla="*/ 1 w 167"/>
                <a:gd name="T19" fmla="*/ 2 h 186"/>
                <a:gd name="T20" fmla="*/ 0 w 167"/>
                <a:gd name="T21" fmla="*/ 3 h 1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86"/>
                <a:gd name="T35" fmla="*/ 167 w 167"/>
                <a:gd name="T36" fmla="*/ 186 h 18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86">
                  <a:moveTo>
                    <a:pt x="0" y="127"/>
                  </a:moveTo>
                  <a:lnTo>
                    <a:pt x="34" y="62"/>
                  </a:lnTo>
                  <a:lnTo>
                    <a:pt x="78" y="71"/>
                  </a:lnTo>
                  <a:lnTo>
                    <a:pt x="138" y="0"/>
                  </a:lnTo>
                  <a:lnTo>
                    <a:pt x="167" y="43"/>
                  </a:lnTo>
                  <a:lnTo>
                    <a:pt x="162" y="153"/>
                  </a:lnTo>
                  <a:lnTo>
                    <a:pt x="148" y="107"/>
                  </a:lnTo>
                  <a:lnTo>
                    <a:pt x="131" y="186"/>
                  </a:lnTo>
                  <a:lnTo>
                    <a:pt x="90" y="165"/>
                  </a:lnTo>
                  <a:lnTo>
                    <a:pt x="63" y="82"/>
                  </a:lnTo>
                  <a:lnTo>
                    <a:pt x="0" y="12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Freeform 390"/>
            <p:cNvSpPr/>
            <p:nvPr/>
          </p:nvSpPr>
          <p:spPr bwMode="auto">
            <a:xfrm>
              <a:off x="3486934" y="2551527"/>
              <a:ext cx="20249" cy="34249"/>
            </a:xfrm>
            <a:custGeom>
              <a:avLst/>
              <a:gdLst>
                <a:gd name="T0" fmla="*/ 0 w 37"/>
                <a:gd name="T1" fmla="*/ 1 h 74"/>
                <a:gd name="T2" fmla="*/ 0 w 37"/>
                <a:gd name="T3" fmla="*/ 1 h 74"/>
                <a:gd name="T4" fmla="*/ 1 w 37"/>
                <a:gd name="T5" fmla="*/ 0 h 74"/>
                <a:gd name="T6" fmla="*/ 1 w 37"/>
                <a:gd name="T7" fmla="*/ 2 h 74"/>
                <a:gd name="T8" fmla="*/ 0 w 37"/>
                <a:gd name="T9" fmla="*/ 1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"/>
                <a:gd name="T16" fmla="*/ 0 h 74"/>
                <a:gd name="T17" fmla="*/ 37 w 37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" h="74">
                  <a:moveTo>
                    <a:pt x="0" y="46"/>
                  </a:moveTo>
                  <a:lnTo>
                    <a:pt x="8" y="34"/>
                  </a:lnTo>
                  <a:lnTo>
                    <a:pt x="37" y="0"/>
                  </a:lnTo>
                  <a:lnTo>
                    <a:pt x="25" y="74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Freeform 391"/>
            <p:cNvSpPr/>
            <p:nvPr/>
          </p:nvSpPr>
          <p:spPr bwMode="auto">
            <a:xfrm>
              <a:off x="1312911" y="1524046"/>
              <a:ext cx="202492" cy="154937"/>
            </a:xfrm>
            <a:custGeom>
              <a:avLst/>
              <a:gdLst>
                <a:gd name="T0" fmla="*/ 0 w 383"/>
                <a:gd name="T1" fmla="*/ 1 h 337"/>
                <a:gd name="T2" fmla="*/ 1 w 383"/>
                <a:gd name="T3" fmla="*/ 5 h 337"/>
                <a:gd name="T4" fmla="*/ 5 w 383"/>
                <a:gd name="T5" fmla="*/ 7 h 337"/>
                <a:gd name="T6" fmla="*/ 7 w 383"/>
                <a:gd name="T7" fmla="*/ 8 h 337"/>
                <a:gd name="T8" fmla="*/ 9 w 383"/>
                <a:gd name="T9" fmla="*/ 6 h 337"/>
                <a:gd name="T10" fmla="*/ 8 w 383"/>
                <a:gd name="T11" fmla="*/ 3 h 337"/>
                <a:gd name="T12" fmla="*/ 9 w 383"/>
                <a:gd name="T13" fmla="*/ 3 h 337"/>
                <a:gd name="T14" fmla="*/ 9 w 383"/>
                <a:gd name="T15" fmla="*/ 1 h 337"/>
                <a:gd name="T16" fmla="*/ 5 w 383"/>
                <a:gd name="T17" fmla="*/ 0 h 337"/>
                <a:gd name="T18" fmla="*/ 3 w 383"/>
                <a:gd name="T19" fmla="*/ 0 h 337"/>
                <a:gd name="T20" fmla="*/ 0 w 383"/>
                <a:gd name="T21" fmla="*/ 1 h 33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3"/>
                <a:gd name="T34" fmla="*/ 0 h 337"/>
                <a:gd name="T35" fmla="*/ 383 w 383"/>
                <a:gd name="T36" fmla="*/ 337 h 33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3" h="337">
                  <a:moveTo>
                    <a:pt x="0" y="61"/>
                  </a:moveTo>
                  <a:lnTo>
                    <a:pt x="26" y="237"/>
                  </a:lnTo>
                  <a:lnTo>
                    <a:pt x="222" y="326"/>
                  </a:lnTo>
                  <a:lnTo>
                    <a:pt x="319" y="337"/>
                  </a:lnTo>
                  <a:lnTo>
                    <a:pt x="383" y="248"/>
                  </a:lnTo>
                  <a:lnTo>
                    <a:pt x="349" y="149"/>
                  </a:lnTo>
                  <a:lnTo>
                    <a:pt x="375" y="124"/>
                  </a:lnTo>
                  <a:lnTo>
                    <a:pt x="358" y="45"/>
                  </a:lnTo>
                  <a:lnTo>
                    <a:pt x="213" y="19"/>
                  </a:lnTo>
                  <a:lnTo>
                    <a:pt x="118" y="0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Freeform 392"/>
            <p:cNvSpPr/>
            <p:nvPr/>
          </p:nvSpPr>
          <p:spPr bwMode="auto">
            <a:xfrm>
              <a:off x="849021" y="1864909"/>
              <a:ext cx="60747" cy="112534"/>
            </a:xfrm>
            <a:custGeom>
              <a:avLst/>
              <a:gdLst>
                <a:gd name="T0" fmla="*/ 0 w 118"/>
                <a:gd name="T1" fmla="*/ 4 h 245"/>
                <a:gd name="T2" fmla="*/ 0 w 118"/>
                <a:gd name="T3" fmla="*/ 0 h 245"/>
                <a:gd name="T4" fmla="*/ 3 w 118"/>
                <a:gd name="T5" fmla="*/ 0 h 245"/>
                <a:gd name="T6" fmla="*/ 2 w 118"/>
                <a:gd name="T7" fmla="*/ 3 h 245"/>
                <a:gd name="T8" fmla="*/ 2 w 118"/>
                <a:gd name="T9" fmla="*/ 5 h 245"/>
                <a:gd name="T10" fmla="*/ 0 w 118"/>
                <a:gd name="T11" fmla="*/ 5 h 245"/>
                <a:gd name="T12" fmla="*/ 1 w 118"/>
                <a:gd name="T13" fmla="*/ 4 h 245"/>
                <a:gd name="T14" fmla="*/ 0 w 118"/>
                <a:gd name="T15" fmla="*/ 4 h 2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8"/>
                <a:gd name="T25" fmla="*/ 0 h 245"/>
                <a:gd name="T26" fmla="*/ 118 w 118"/>
                <a:gd name="T27" fmla="*/ 245 h 2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8" h="245">
                  <a:moveTo>
                    <a:pt x="0" y="161"/>
                  </a:moveTo>
                  <a:lnTo>
                    <a:pt x="19" y="0"/>
                  </a:lnTo>
                  <a:lnTo>
                    <a:pt x="118" y="9"/>
                  </a:lnTo>
                  <a:lnTo>
                    <a:pt x="76" y="112"/>
                  </a:lnTo>
                  <a:lnTo>
                    <a:pt x="76" y="238"/>
                  </a:lnTo>
                  <a:lnTo>
                    <a:pt x="17" y="245"/>
                  </a:lnTo>
                  <a:lnTo>
                    <a:pt x="25" y="169"/>
                  </a:lnTo>
                  <a:lnTo>
                    <a:pt x="0" y="1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Freeform 393"/>
            <p:cNvSpPr/>
            <p:nvPr/>
          </p:nvSpPr>
          <p:spPr bwMode="auto">
            <a:xfrm>
              <a:off x="1436246" y="1700186"/>
              <a:ext cx="191447" cy="114164"/>
            </a:xfrm>
            <a:custGeom>
              <a:avLst/>
              <a:gdLst>
                <a:gd name="T0" fmla="*/ 0 w 366"/>
                <a:gd name="T1" fmla="*/ 3 h 247"/>
                <a:gd name="T2" fmla="*/ 2 w 366"/>
                <a:gd name="T3" fmla="*/ 5 h 247"/>
                <a:gd name="T4" fmla="*/ 7 w 366"/>
                <a:gd name="T5" fmla="*/ 6 h 247"/>
                <a:gd name="T6" fmla="*/ 9 w 366"/>
                <a:gd name="T7" fmla="*/ 4 h 247"/>
                <a:gd name="T8" fmla="*/ 7 w 366"/>
                <a:gd name="T9" fmla="*/ 4 h 247"/>
                <a:gd name="T10" fmla="*/ 7 w 366"/>
                <a:gd name="T11" fmla="*/ 2 h 247"/>
                <a:gd name="T12" fmla="*/ 6 w 366"/>
                <a:gd name="T13" fmla="*/ 0 h 247"/>
                <a:gd name="T14" fmla="*/ 2 w 366"/>
                <a:gd name="T15" fmla="*/ 0 h 247"/>
                <a:gd name="T16" fmla="*/ 0 w 366"/>
                <a:gd name="T17" fmla="*/ 3 h 2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6"/>
                <a:gd name="T28" fmla="*/ 0 h 247"/>
                <a:gd name="T29" fmla="*/ 366 w 366"/>
                <a:gd name="T30" fmla="*/ 247 h 24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6" h="247">
                  <a:moveTo>
                    <a:pt x="0" y="123"/>
                  </a:moveTo>
                  <a:lnTo>
                    <a:pt x="100" y="223"/>
                  </a:lnTo>
                  <a:lnTo>
                    <a:pt x="324" y="247"/>
                  </a:lnTo>
                  <a:lnTo>
                    <a:pt x="366" y="162"/>
                  </a:lnTo>
                  <a:lnTo>
                    <a:pt x="308" y="158"/>
                  </a:lnTo>
                  <a:lnTo>
                    <a:pt x="301" y="81"/>
                  </a:lnTo>
                  <a:lnTo>
                    <a:pt x="251" y="0"/>
                  </a:lnTo>
                  <a:lnTo>
                    <a:pt x="100" y="18"/>
                  </a:lnTo>
                  <a:lnTo>
                    <a:pt x="0" y="12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Freeform 394"/>
            <p:cNvSpPr/>
            <p:nvPr/>
          </p:nvSpPr>
          <p:spPr bwMode="auto">
            <a:xfrm>
              <a:off x="1725257" y="2091607"/>
              <a:ext cx="423391" cy="360434"/>
            </a:xfrm>
            <a:custGeom>
              <a:avLst/>
              <a:gdLst>
                <a:gd name="T0" fmla="*/ 0 w 805"/>
                <a:gd name="T1" fmla="*/ 5 h 776"/>
                <a:gd name="T2" fmla="*/ 0 w 805"/>
                <a:gd name="T3" fmla="*/ 3 h 776"/>
                <a:gd name="T4" fmla="*/ 1 w 805"/>
                <a:gd name="T5" fmla="*/ 3 h 776"/>
                <a:gd name="T6" fmla="*/ 3 w 805"/>
                <a:gd name="T7" fmla="*/ 3 h 776"/>
                <a:gd name="T8" fmla="*/ 3 w 805"/>
                <a:gd name="T9" fmla="*/ 2 h 776"/>
                <a:gd name="T10" fmla="*/ 2 w 805"/>
                <a:gd name="T11" fmla="*/ 1 h 776"/>
                <a:gd name="T12" fmla="*/ 4 w 805"/>
                <a:gd name="T13" fmla="*/ 0 h 776"/>
                <a:gd name="T14" fmla="*/ 8 w 805"/>
                <a:gd name="T15" fmla="*/ 2 h 776"/>
                <a:gd name="T16" fmla="*/ 8 w 805"/>
                <a:gd name="T17" fmla="*/ 3 h 776"/>
                <a:gd name="T18" fmla="*/ 9 w 805"/>
                <a:gd name="T19" fmla="*/ 3 h 776"/>
                <a:gd name="T20" fmla="*/ 10 w 805"/>
                <a:gd name="T21" fmla="*/ 4 h 776"/>
                <a:gd name="T22" fmla="*/ 11 w 805"/>
                <a:gd name="T23" fmla="*/ 3 h 776"/>
                <a:gd name="T24" fmla="*/ 12 w 805"/>
                <a:gd name="T25" fmla="*/ 4 h 776"/>
                <a:gd name="T26" fmla="*/ 14 w 805"/>
                <a:gd name="T27" fmla="*/ 8 h 776"/>
                <a:gd name="T28" fmla="*/ 15 w 805"/>
                <a:gd name="T29" fmla="*/ 9 h 776"/>
                <a:gd name="T30" fmla="*/ 15 w 805"/>
                <a:gd name="T31" fmla="*/ 10 h 776"/>
                <a:gd name="T32" fmla="*/ 18 w 805"/>
                <a:gd name="T33" fmla="*/ 10 h 776"/>
                <a:gd name="T34" fmla="*/ 19 w 805"/>
                <a:gd name="T35" fmla="*/ 11 h 776"/>
                <a:gd name="T36" fmla="*/ 18 w 805"/>
                <a:gd name="T37" fmla="*/ 13 h 776"/>
                <a:gd name="T38" fmla="*/ 15 w 805"/>
                <a:gd name="T39" fmla="*/ 14 h 776"/>
                <a:gd name="T40" fmla="*/ 13 w 805"/>
                <a:gd name="T41" fmla="*/ 15 h 776"/>
                <a:gd name="T42" fmla="*/ 10 w 805"/>
                <a:gd name="T43" fmla="*/ 18 h 776"/>
                <a:gd name="T44" fmla="*/ 10 w 805"/>
                <a:gd name="T45" fmla="*/ 17 h 776"/>
                <a:gd name="T46" fmla="*/ 9 w 805"/>
                <a:gd name="T47" fmla="*/ 16 h 776"/>
                <a:gd name="T48" fmla="*/ 7 w 805"/>
                <a:gd name="T49" fmla="*/ 17 h 776"/>
                <a:gd name="T50" fmla="*/ 5 w 805"/>
                <a:gd name="T51" fmla="*/ 14 h 776"/>
                <a:gd name="T52" fmla="*/ 4 w 805"/>
                <a:gd name="T53" fmla="*/ 13 h 776"/>
                <a:gd name="T54" fmla="*/ 3 w 805"/>
                <a:gd name="T55" fmla="*/ 9 h 776"/>
                <a:gd name="T56" fmla="*/ 0 w 805"/>
                <a:gd name="T57" fmla="*/ 5 h 7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05"/>
                <a:gd name="T88" fmla="*/ 0 h 776"/>
                <a:gd name="T89" fmla="*/ 805 w 805"/>
                <a:gd name="T90" fmla="*/ 776 h 77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05" h="776">
                  <a:moveTo>
                    <a:pt x="0" y="202"/>
                  </a:moveTo>
                  <a:lnTo>
                    <a:pt x="12" y="135"/>
                  </a:lnTo>
                  <a:lnTo>
                    <a:pt x="54" y="149"/>
                  </a:lnTo>
                  <a:lnTo>
                    <a:pt x="107" y="107"/>
                  </a:lnTo>
                  <a:lnTo>
                    <a:pt x="130" y="78"/>
                  </a:lnTo>
                  <a:lnTo>
                    <a:pt x="85" y="32"/>
                  </a:lnTo>
                  <a:lnTo>
                    <a:pt x="171" y="0"/>
                  </a:lnTo>
                  <a:lnTo>
                    <a:pt x="344" y="89"/>
                  </a:lnTo>
                  <a:lnTo>
                    <a:pt x="345" y="120"/>
                  </a:lnTo>
                  <a:lnTo>
                    <a:pt x="388" y="143"/>
                  </a:lnTo>
                  <a:lnTo>
                    <a:pt x="420" y="165"/>
                  </a:lnTo>
                  <a:lnTo>
                    <a:pt x="454" y="149"/>
                  </a:lnTo>
                  <a:lnTo>
                    <a:pt x="524" y="174"/>
                  </a:lnTo>
                  <a:lnTo>
                    <a:pt x="617" y="352"/>
                  </a:lnTo>
                  <a:lnTo>
                    <a:pt x="627" y="365"/>
                  </a:lnTo>
                  <a:lnTo>
                    <a:pt x="664" y="436"/>
                  </a:lnTo>
                  <a:lnTo>
                    <a:pt x="786" y="450"/>
                  </a:lnTo>
                  <a:lnTo>
                    <a:pt x="805" y="483"/>
                  </a:lnTo>
                  <a:lnTo>
                    <a:pt x="775" y="575"/>
                  </a:lnTo>
                  <a:lnTo>
                    <a:pt x="664" y="619"/>
                  </a:lnTo>
                  <a:lnTo>
                    <a:pt x="542" y="652"/>
                  </a:lnTo>
                  <a:lnTo>
                    <a:pt x="443" y="776"/>
                  </a:lnTo>
                  <a:lnTo>
                    <a:pt x="443" y="729"/>
                  </a:lnTo>
                  <a:lnTo>
                    <a:pt x="373" y="697"/>
                  </a:lnTo>
                  <a:lnTo>
                    <a:pt x="306" y="739"/>
                  </a:lnTo>
                  <a:lnTo>
                    <a:pt x="234" y="599"/>
                  </a:lnTo>
                  <a:lnTo>
                    <a:pt x="180" y="544"/>
                  </a:lnTo>
                  <a:lnTo>
                    <a:pt x="146" y="398"/>
                  </a:lnTo>
                  <a:lnTo>
                    <a:pt x="0" y="20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Freeform 395"/>
            <p:cNvSpPr/>
            <p:nvPr/>
          </p:nvSpPr>
          <p:spPr bwMode="auto">
            <a:xfrm>
              <a:off x="1425201" y="729788"/>
              <a:ext cx="3420267" cy="1130228"/>
            </a:xfrm>
            <a:custGeom>
              <a:avLst/>
              <a:gdLst>
                <a:gd name="T0" fmla="*/ 3 w 6518"/>
                <a:gd name="T1" fmla="*/ 35 h 2431"/>
                <a:gd name="T2" fmla="*/ 8 w 6518"/>
                <a:gd name="T3" fmla="*/ 31 h 2431"/>
                <a:gd name="T4" fmla="*/ 8 w 6518"/>
                <a:gd name="T5" fmla="*/ 18 h 2431"/>
                <a:gd name="T6" fmla="*/ 14 w 6518"/>
                <a:gd name="T7" fmla="*/ 17 h 2431"/>
                <a:gd name="T8" fmla="*/ 16 w 6518"/>
                <a:gd name="T9" fmla="*/ 26 h 2431"/>
                <a:gd name="T10" fmla="*/ 18 w 6518"/>
                <a:gd name="T11" fmla="*/ 23 h 2431"/>
                <a:gd name="T12" fmla="*/ 23 w 6518"/>
                <a:gd name="T13" fmla="*/ 20 h 2431"/>
                <a:gd name="T14" fmla="*/ 35 w 6518"/>
                <a:gd name="T15" fmla="*/ 17 h 2431"/>
                <a:gd name="T16" fmla="*/ 44 w 6518"/>
                <a:gd name="T17" fmla="*/ 17 h 2431"/>
                <a:gd name="T18" fmla="*/ 44 w 6518"/>
                <a:gd name="T19" fmla="*/ 10 h 2431"/>
                <a:gd name="T20" fmla="*/ 47 w 6518"/>
                <a:gd name="T21" fmla="*/ 19 h 2431"/>
                <a:gd name="T22" fmla="*/ 49 w 6518"/>
                <a:gd name="T23" fmla="*/ 17 h 2431"/>
                <a:gd name="T24" fmla="*/ 51 w 6518"/>
                <a:gd name="T25" fmla="*/ 17 h 2431"/>
                <a:gd name="T26" fmla="*/ 49 w 6518"/>
                <a:gd name="T27" fmla="*/ 13 h 2431"/>
                <a:gd name="T28" fmla="*/ 56 w 6518"/>
                <a:gd name="T29" fmla="*/ 12 h 2431"/>
                <a:gd name="T30" fmla="*/ 59 w 6518"/>
                <a:gd name="T31" fmla="*/ 8 h 2431"/>
                <a:gd name="T32" fmla="*/ 67 w 6518"/>
                <a:gd name="T33" fmla="*/ 3 h 2431"/>
                <a:gd name="T34" fmla="*/ 72 w 6518"/>
                <a:gd name="T35" fmla="*/ 1 h 2431"/>
                <a:gd name="T36" fmla="*/ 83 w 6518"/>
                <a:gd name="T37" fmla="*/ 4 h 2431"/>
                <a:gd name="T38" fmla="*/ 77 w 6518"/>
                <a:gd name="T39" fmla="*/ 9 h 2431"/>
                <a:gd name="T40" fmla="*/ 84 w 6518"/>
                <a:gd name="T41" fmla="*/ 9 h 2431"/>
                <a:gd name="T42" fmla="*/ 92 w 6518"/>
                <a:gd name="T43" fmla="*/ 8 h 2431"/>
                <a:gd name="T44" fmla="*/ 102 w 6518"/>
                <a:gd name="T45" fmla="*/ 12 h 2431"/>
                <a:gd name="T46" fmla="*/ 114 w 6518"/>
                <a:gd name="T47" fmla="*/ 12 h 2431"/>
                <a:gd name="T48" fmla="*/ 126 w 6518"/>
                <a:gd name="T49" fmla="*/ 16 h 2431"/>
                <a:gd name="T50" fmla="*/ 133 w 6518"/>
                <a:gd name="T51" fmla="*/ 15 h 2431"/>
                <a:gd name="T52" fmla="*/ 148 w 6518"/>
                <a:gd name="T53" fmla="*/ 21 h 2431"/>
                <a:gd name="T54" fmla="*/ 147 w 6518"/>
                <a:gd name="T55" fmla="*/ 25 h 2431"/>
                <a:gd name="T56" fmla="*/ 143 w 6518"/>
                <a:gd name="T57" fmla="*/ 22 h 2431"/>
                <a:gd name="T58" fmla="*/ 141 w 6518"/>
                <a:gd name="T59" fmla="*/ 28 h 2431"/>
                <a:gd name="T60" fmla="*/ 129 w 6518"/>
                <a:gd name="T61" fmla="*/ 31 h 2431"/>
                <a:gd name="T62" fmla="*/ 126 w 6518"/>
                <a:gd name="T63" fmla="*/ 37 h 2431"/>
                <a:gd name="T64" fmla="*/ 121 w 6518"/>
                <a:gd name="T65" fmla="*/ 45 h 2431"/>
                <a:gd name="T66" fmla="*/ 128 w 6518"/>
                <a:gd name="T67" fmla="*/ 29 h 2431"/>
                <a:gd name="T68" fmla="*/ 119 w 6518"/>
                <a:gd name="T69" fmla="*/ 32 h 2431"/>
                <a:gd name="T70" fmla="*/ 109 w 6518"/>
                <a:gd name="T71" fmla="*/ 33 h 2431"/>
                <a:gd name="T72" fmla="*/ 105 w 6518"/>
                <a:gd name="T73" fmla="*/ 41 h 2431"/>
                <a:gd name="T74" fmla="*/ 107 w 6518"/>
                <a:gd name="T75" fmla="*/ 45 h 2431"/>
                <a:gd name="T76" fmla="*/ 99 w 6518"/>
                <a:gd name="T77" fmla="*/ 55 h 2431"/>
                <a:gd name="T78" fmla="*/ 94 w 6518"/>
                <a:gd name="T79" fmla="*/ 42 h 2431"/>
                <a:gd name="T80" fmla="*/ 84 w 6518"/>
                <a:gd name="T81" fmla="*/ 46 h 2431"/>
                <a:gd name="T82" fmla="*/ 69 w 6518"/>
                <a:gd name="T83" fmla="*/ 46 h 2431"/>
                <a:gd name="T84" fmla="*/ 53 w 6518"/>
                <a:gd name="T85" fmla="*/ 46 h 2431"/>
                <a:gd name="T86" fmla="*/ 46 w 6518"/>
                <a:gd name="T87" fmla="*/ 42 h 2431"/>
                <a:gd name="T88" fmla="*/ 38 w 6518"/>
                <a:gd name="T89" fmla="*/ 39 h 2431"/>
                <a:gd name="T90" fmla="*/ 32 w 6518"/>
                <a:gd name="T91" fmla="*/ 40 h 2431"/>
                <a:gd name="T92" fmla="*/ 33 w 6518"/>
                <a:gd name="T93" fmla="*/ 45 h 2431"/>
                <a:gd name="T94" fmla="*/ 29 w 6518"/>
                <a:gd name="T95" fmla="*/ 44 h 2431"/>
                <a:gd name="T96" fmla="*/ 24 w 6518"/>
                <a:gd name="T97" fmla="*/ 46 h 2431"/>
                <a:gd name="T98" fmla="*/ 23 w 6518"/>
                <a:gd name="T99" fmla="*/ 48 h 2431"/>
                <a:gd name="T100" fmla="*/ 25 w 6518"/>
                <a:gd name="T101" fmla="*/ 51 h 2431"/>
                <a:gd name="T102" fmla="*/ 23 w 6518"/>
                <a:gd name="T103" fmla="*/ 55 h 2431"/>
                <a:gd name="T104" fmla="*/ 17 w 6518"/>
                <a:gd name="T105" fmla="*/ 54 h 2431"/>
                <a:gd name="T106" fmla="*/ 17 w 6518"/>
                <a:gd name="T107" fmla="*/ 47 h 2431"/>
                <a:gd name="T108" fmla="*/ 12 w 6518"/>
                <a:gd name="T109" fmla="*/ 43 h 2431"/>
                <a:gd name="T110" fmla="*/ 10 w 6518"/>
                <a:gd name="T111" fmla="*/ 42 h 2431"/>
                <a:gd name="T112" fmla="*/ 6 w 6518"/>
                <a:gd name="T113" fmla="*/ 38 h 2431"/>
                <a:gd name="T114" fmla="*/ 4 w 6518"/>
                <a:gd name="T115" fmla="*/ 41 h 243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518"/>
                <a:gd name="T175" fmla="*/ 0 h 2431"/>
                <a:gd name="T176" fmla="*/ 6518 w 6518"/>
                <a:gd name="T177" fmla="*/ 2431 h 243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518" h="2431">
                  <a:moveTo>
                    <a:pt x="0" y="1726"/>
                  </a:moveTo>
                  <a:lnTo>
                    <a:pt x="55" y="1671"/>
                  </a:lnTo>
                  <a:lnTo>
                    <a:pt x="36" y="1694"/>
                  </a:lnTo>
                  <a:lnTo>
                    <a:pt x="61" y="1701"/>
                  </a:lnTo>
                  <a:lnTo>
                    <a:pt x="55" y="1587"/>
                  </a:lnTo>
                  <a:lnTo>
                    <a:pt x="77" y="1534"/>
                  </a:lnTo>
                  <a:lnTo>
                    <a:pt x="108" y="1526"/>
                  </a:lnTo>
                  <a:lnTo>
                    <a:pt x="171" y="1575"/>
                  </a:lnTo>
                  <a:lnTo>
                    <a:pt x="182" y="1482"/>
                  </a:lnTo>
                  <a:lnTo>
                    <a:pt x="158" y="1483"/>
                  </a:lnTo>
                  <a:lnTo>
                    <a:pt x="147" y="1429"/>
                  </a:lnTo>
                  <a:lnTo>
                    <a:pt x="405" y="1377"/>
                  </a:lnTo>
                  <a:lnTo>
                    <a:pt x="339" y="1358"/>
                  </a:lnTo>
                  <a:lnTo>
                    <a:pt x="343" y="1330"/>
                  </a:lnTo>
                  <a:lnTo>
                    <a:pt x="305" y="1340"/>
                  </a:lnTo>
                  <a:lnTo>
                    <a:pt x="452" y="1197"/>
                  </a:lnTo>
                  <a:lnTo>
                    <a:pt x="389" y="1047"/>
                  </a:lnTo>
                  <a:lnTo>
                    <a:pt x="401" y="976"/>
                  </a:lnTo>
                  <a:lnTo>
                    <a:pt x="361" y="896"/>
                  </a:lnTo>
                  <a:lnTo>
                    <a:pt x="398" y="850"/>
                  </a:lnTo>
                  <a:lnTo>
                    <a:pt x="339" y="786"/>
                  </a:lnTo>
                  <a:lnTo>
                    <a:pt x="355" y="736"/>
                  </a:lnTo>
                  <a:lnTo>
                    <a:pt x="429" y="677"/>
                  </a:lnTo>
                  <a:lnTo>
                    <a:pt x="469" y="670"/>
                  </a:lnTo>
                  <a:lnTo>
                    <a:pt x="516" y="683"/>
                  </a:lnTo>
                  <a:lnTo>
                    <a:pt x="475" y="696"/>
                  </a:lnTo>
                  <a:lnTo>
                    <a:pt x="505" y="719"/>
                  </a:lnTo>
                  <a:lnTo>
                    <a:pt x="620" y="727"/>
                  </a:lnTo>
                  <a:lnTo>
                    <a:pt x="819" y="847"/>
                  </a:lnTo>
                  <a:lnTo>
                    <a:pt x="824" y="907"/>
                  </a:lnTo>
                  <a:lnTo>
                    <a:pt x="738" y="958"/>
                  </a:lnTo>
                  <a:lnTo>
                    <a:pt x="471" y="886"/>
                  </a:lnTo>
                  <a:lnTo>
                    <a:pt x="578" y="972"/>
                  </a:lnTo>
                  <a:lnTo>
                    <a:pt x="574" y="1074"/>
                  </a:lnTo>
                  <a:lnTo>
                    <a:pt x="682" y="1122"/>
                  </a:lnTo>
                  <a:lnTo>
                    <a:pt x="712" y="1114"/>
                  </a:lnTo>
                  <a:lnTo>
                    <a:pt x="698" y="1074"/>
                  </a:lnTo>
                  <a:lnTo>
                    <a:pt x="647" y="1057"/>
                  </a:lnTo>
                  <a:lnTo>
                    <a:pt x="659" y="1023"/>
                  </a:lnTo>
                  <a:lnTo>
                    <a:pt x="710" y="1061"/>
                  </a:lnTo>
                  <a:lnTo>
                    <a:pt x="813" y="1074"/>
                  </a:lnTo>
                  <a:lnTo>
                    <a:pt x="768" y="993"/>
                  </a:lnTo>
                  <a:lnTo>
                    <a:pt x="867" y="926"/>
                  </a:lnTo>
                  <a:lnTo>
                    <a:pt x="937" y="972"/>
                  </a:lnTo>
                  <a:lnTo>
                    <a:pt x="934" y="792"/>
                  </a:lnTo>
                  <a:lnTo>
                    <a:pt x="903" y="765"/>
                  </a:lnTo>
                  <a:lnTo>
                    <a:pt x="1023" y="805"/>
                  </a:lnTo>
                  <a:lnTo>
                    <a:pt x="1032" y="827"/>
                  </a:lnTo>
                  <a:lnTo>
                    <a:pt x="969" y="859"/>
                  </a:lnTo>
                  <a:lnTo>
                    <a:pt x="1032" y="917"/>
                  </a:lnTo>
                  <a:lnTo>
                    <a:pt x="1086" y="850"/>
                  </a:lnTo>
                  <a:lnTo>
                    <a:pt x="1303" y="743"/>
                  </a:lnTo>
                  <a:lnTo>
                    <a:pt x="1337" y="739"/>
                  </a:lnTo>
                  <a:lnTo>
                    <a:pt x="1303" y="755"/>
                  </a:lnTo>
                  <a:lnTo>
                    <a:pt x="1340" y="807"/>
                  </a:lnTo>
                  <a:lnTo>
                    <a:pt x="1500" y="739"/>
                  </a:lnTo>
                  <a:lnTo>
                    <a:pt x="1536" y="789"/>
                  </a:lnTo>
                  <a:lnTo>
                    <a:pt x="1575" y="748"/>
                  </a:lnTo>
                  <a:lnTo>
                    <a:pt x="1553" y="693"/>
                  </a:lnTo>
                  <a:lnTo>
                    <a:pt x="1578" y="674"/>
                  </a:lnTo>
                  <a:lnTo>
                    <a:pt x="1699" y="701"/>
                  </a:lnTo>
                  <a:lnTo>
                    <a:pt x="1858" y="803"/>
                  </a:lnTo>
                  <a:lnTo>
                    <a:pt x="1888" y="754"/>
                  </a:lnTo>
                  <a:lnTo>
                    <a:pt x="1855" y="704"/>
                  </a:lnTo>
                  <a:lnTo>
                    <a:pt x="1807" y="688"/>
                  </a:lnTo>
                  <a:lnTo>
                    <a:pt x="1824" y="608"/>
                  </a:lnTo>
                  <a:lnTo>
                    <a:pt x="1795" y="597"/>
                  </a:lnTo>
                  <a:lnTo>
                    <a:pt x="1803" y="560"/>
                  </a:lnTo>
                  <a:lnTo>
                    <a:pt x="1861" y="521"/>
                  </a:lnTo>
                  <a:lnTo>
                    <a:pt x="1899" y="424"/>
                  </a:lnTo>
                  <a:lnTo>
                    <a:pt x="1981" y="425"/>
                  </a:lnTo>
                  <a:lnTo>
                    <a:pt x="2024" y="439"/>
                  </a:lnTo>
                  <a:lnTo>
                    <a:pt x="1990" y="543"/>
                  </a:lnTo>
                  <a:lnTo>
                    <a:pt x="2028" y="593"/>
                  </a:lnTo>
                  <a:lnTo>
                    <a:pt x="2017" y="736"/>
                  </a:lnTo>
                  <a:lnTo>
                    <a:pt x="2056" y="784"/>
                  </a:lnTo>
                  <a:lnTo>
                    <a:pt x="2039" y="836"/>
                  </a:lnTo>
                  <a:lnTo>
                    <a:pt x="1977" y="877"/>
                  </a:lnTo>
                  <a:lnTo>
                    <a:pt x="1996" y="896"/>
                  </a:lnTo>
                  <a:lnTo>
                    <a:pt x="1914" y="915"/>
                  </a:lnTo>
                  <a:lnTo>
                    <a:pt x="2002" y="949"/>
                  </a:lnTo>
                  <a:lnTo>
                    <a:pt x="2105" y="836"/>
                  </a:lnTo>
                  <a:lnTo>
                    <a:pt x="2091" y="765"/>
                  </a:lnTo>
                  <a:lnTo>
                    <a:pt x="2123" y="754"/>
                  </a:lnTo>
                  <a:lnTo>
                    <a:pt x="2176" y="740"/>
                  </a:lnTo>
                  <a:lnTo>
                    <a:pt x="2204" y="781"/>
                  </a:lnTo>
                  <a:lnTo>
                    <a:pt x="2201" y="835"/>
                  </a:lnTo>
                  <a:lnTo>
                    <a:pt x="2263" y="851"/>
                  </a:lnTo>
                  <a:lnTo>
                    <a:pt x="2212" y="834"/>
                  </a:lnTo>
                  <a:lnTo>
                    <a:pt x="2236" y="801"/>
                  </a:lnTo>
                  <a:lnTo>
                    <a:pt x="2214" y="754"/>
                  </a:lnTo>
                  <a:lnTo>
                    <a:pt x="2067" y="723"/>
                  </a:lnTo>
                  <a:lnTo>
                    <a:pt x="2091" y="612"/>
                  </a:lnTo>
                  <a:lnTo>
                    <a:pt x="2039" y="543"/>
                  </a:lnTo>
                  <a:lnTo>
                    <a:pt x="2112" y="479"/>
                  </a:lnTo>
                  <a:lnTo>
                    <a:pt x="2106" y="433"/>
                  </a:lnTo>
                  <a:lnTo>
                    <a:pt x="2137" y="459"/>
                  </a:lnTo>
                  <a:lnTo>
                    <a:pt x="2120" y="550"/>
                  </a:lnTo>
                  <a:lnTo>
                    <a:pt x="2145" y="560"/>
                  </a:lnTo>
                  <a:lnTo>
                    <a:pt x="2246" y="587"/>
                  </a:lnTo>
                  <a:lnTo>
                    <a:pt x="2153" y="514"/>
                  </a:lnTo>
                  <a:lnTo>
                    <a:pt x="2221" y="517"/>
                  </a:lnTo>
                  <a:lnTo>
                    <a:pt x="2206" y="487"/>
                  </a:lnTo>
                  <a:lnTo>
                    <a:pt x="2246" y="472"/>
                  </a:lnTo>
                  <a:lnTo>
                    <a:pt x="2429" y="532"/>
                  </a:lnTo>
                  <a:lnTo>
                    <a:pt x="2394" y="568"/>
                  </a:lnTo>
                  <a:lnTo>
                    <a:pt x="2389" y="628"/>
                  </a:lnTo>
                  <a:lnTo>
                    <a:pt x="2427" y="660"/>
                  </a:lnTo>
                  <a:lnTo>
                    <a:pt x="2446" y="532"/>
                  </a:lnTo>
                  <a:lnTo>
                    <a:pt x="2347" y="466"/>
                  </a:lnTo>
                  <a:lnTo>
                    <a:pt x="2325" y="375"/>
                  </a:lnTo>
                  <a:lnTo>
                    <a:pt x="2558" y="344"/>
                  </a:lnTo>
                  <a:lnTo>
                    <a:pt x="2529" y="260"/>
                  </a:lnTo>
                  <a:lnTo>
                    <a:pt x="2558" y="279"/>
                  </a:lnTo>
                  <a:lnTo>
                    <a:pt x="2599" y="247"/>
                  </a:lnTo>
                  <a:lnTo>
                    <a:pt x="2568" y="237"/>
                  </a:lnTo>
                  <a:lnTo>
                    <a:pt x="2816" y="171"/>
                  </a:lnTo>
                  <a:lnTo>
                    <a:pt x="2794" y="152"/>
                  </a:lnTo>
                  <a:lnTo>
                    <a:pt x="2909" y="145"/>
                  </a:lnTo>
                  <a:lnTo>
                    <a:pt x="2908" y="167"/>
                  </a:lnTo>
                  <a:lnTo>
                    <a:pt x="2934" y="167"/>
                  </a:lnTo>
                  <a:lnTo>
                    <a:pt x="3018" y="137"/>
                  </a:lnTo>
                  <a:lnTo>
                    <a:pt x="3057" y="153"/>
                  </a:lnTo>
                  <a:lnTo>
                    <a:pt x="3019" y="117"/>
                  </a:lnTo>
                  <a:lnTo>
                    <a:pt x="3113" y="110"/>
                  </a:lnTo>
                  <a:lnTo>
                    <a:pt x="3116" y="64"/>
                  </a:lnTo>
                  <a:lnTo>
                    <a:pt x="3223" y="0"/>
                  </a:lnTo>
                  <a:lnTo>
                    <a:pt x="3300" y="38"/>
                  </a:lnTo>
                  <a:lnTo>
                    <a:pt x="3235" y="71"/>
                  </a:lnTo>
                  <a:lnTo>
                    <a:pt x="3348" y="69"/>
                  </a:lnTo>
                  <a:lnTo>
                    <a:pt x="3301" y="117"/>
                  </a:lnTo>
                  <a:lnTo>
                    <a:pt x="3491" y="92"/>
                  </a:lnTo>
                  <a:lnTo>
                    <a:pt x="3593" y="167"/>
                  </a:lnTo>
                  <a:lnTo>
                    <a:pt x="3577" y="194"/>
                  </a:lnTo>
                  <a:lnTo>
                    <a:pt x="3543" y="176"/>
                  </a:lnTo>
                  <a:lnTo>
                    <a:pt x="3590" y="201"/>
                  </a:lnTo>
                  <a:lnTo>
                    <a:pt x="3568" y="244"/>
                  </a:lnTo>
                  <a:lnTo>
                    <a:pt x="3223" y="456"/>
                  </a:lnTo>
                  <a:lnTo>
                    <a:pt x="3335" y="428"/>
                  </a:lnTo>
                  <a:lnTo>
                    <a:pt x="3311" y="401"/>
                  </a:lnTo>
                  <a:lnTo>
                    <a:pt x="3485" y="362"/>
                  </a:lnTo>
                  <a:lnTo>
                    <a:pt x="3437" y="367"/>
                  </a:lnTo>
                  <a:lnTo>
                    <a:pt x="3448" y="332"/>
                  </a:lnTo>
                  <a:lnTo>
                    <a:pt x="3543" y="362"/>
                  </a:lnTo>
                  <a:lnTo>
                    <a:pt x="3560" y="332"/>
                  </a:lnTo>
                  <a:lnTo>
                    <a:pt x="3579" y="401"/>
                  </a:lnTo>
                  <a:lnTo>
                    <a:pt x="3626" y="406"/>
                  </a:lnTo>
                  <a:lnTo>
                    <a:pt x="3582" y="376"/>
                  </a:lnTo>
                  <a:lnTo>
                    <a:pt x="3675" y="362"/>
                  </a:lnTo>
                  <a:lnTo>
                    <a:pt x="3786" y="375"/>
                  </a:lnTo>
                  <a:lnTo>
                    <a:pt x="3778" y="401"/>
                  </a:lnTo>
                  <a:lnTo>
                    <a:pt x="3871" y="424"/>
                  </a:lnTo>
                  <a:lnTo>
                    <a:pt x="3954" y="418"/>
                  </a:lnTo>
                  <a:lnTo>
                    <a:pt x="3958" y="353"/>
                  </a:lnTo>
                  <a:lnTo>
                    <a:pt x="3983" y="347"/>
                  </a:lnTo>
                  <a:lnTo>
                    <a:pt x="4193" y="418"/>
                  </a:lnTo>
                  <a:lnTo>
                    <a:pt x="4167" y="532"/>
                  </a:lnTo>
                  <a:lnTo>
                    <a:pt x="4264" y="608"/>
                  </a:lnTo>
                  <a:lnTo>
                    <a:pt x="4319" y="504"/>
                  </a:lnTo>
                  <a:lnTo>
                    <a:pt x="4354" y="550"/>
                  </a:lnTo>
                  <a:lnTo>
                    <a:pt x="4424" y="532"/>
                  </a:lnTo>
                  <a:lnTo>
                    <a:pt x="4519" y="568"/>
                  </a:lnTo>
                  <a:lnTo>
                    <a:pt x="4593" y="547"/>
                  </a:lnTo>
                  <a:lnTo>
                    <a:pt x="4589" y="504"/>
                  </a:lnTo>
                  <a:lnTo>
                    <a:pt x="4640" y="431"/>
                  </a:lnTo>
                  <a:lnTo>
                    <a:pt x="4957" y="482"/>
                  </a:lnTo>
                  <a:lnTo>
                    <a:pt x="4978" y="516"/>
                  </a:lnTo>
                  <a:lnTo>
                    <a:pt x="4938" y="531"/>
                  </a:lnTo>
                  <a:lnTo>
                    <a:pt x="5042" y="547"/>
                  </a:lnTo>
                  <a:lnTo>
                    <a:pt x="5080" y="597"/>
                  </a:lnTo>
                  <a:lnTo>
                    <a:pt x="5319" y="587"/>
                  </a:lnTo>
                  <a:lnTo>
                    <a:pt x="5362" y="628"/>
                  </a:lnTo>
                  <a:lnTo>
                    <a:pt x="5345" y="677"/>
                  </a:lnTo>
                  <a:lnTo>
                    <a:pt x="5415" y="712"/>
                  </a:lnTo>
                  <a:lnTo>
                    <a:pt x="5451" y="685"/>
                  </a:lnTo>
                  <a:lnTo>
                    <a:pt x="5622" y="705"/>
                  </a:lnTo>
                  <a:lnTo>
                    <a:pt x="5655" y="677"/>
                  </a:lnTo>
                  <a:lnTo>
                    <a:pt x="5677" y="721"/>
                  </a:lnTo>
                  <a:lnTo>
                    <a:pt x="5747" y="757"/>
                  </a:lnTo>
                  <a:lnTo>
                    <a:pt x="5780" y="732"/>
                  </a:lnTo>
                  <a:lnTo>
                    <a:pt x="5744" y="693"/>
                  </a:lnTo>
                  <a:lnTo>
                    <a:pt x="5765" y="660"/>
                  </a:lnTo>
                  <a:lnTo>
                    <a:pt x="6062" y="711"/>
                  </a:lnTo>
                  <a:lnTo>
                    <a:pt x="6258" y="838"/>
                  </a:lnTo>
                  <a:lnTo>
                    <a:pt x="6302" y="838"/>
                  </a:lnTo>
                  <a:lnTo>
                    <a:pt x="6352" y="942"/>
                  </a:lnTo>
                  <a:lnTo>
                    <a:pt x="6328" y="886"/>
                  </a:lnTo>
                  <a:lnTo>
                    <a:pt x="6361" y="881"/>
                  </a:lnTo>
                  <a:lnTo>
                    <a:pt x="6383" y="903"/>
                  </a:lnTo>
                  <a:lnTo>
                    <a:pt x="6439" y="896"/>
                  </a:lnTo>
                  <a:lnTo>
                    <a:pt x="6518" y="954"/>
                  </a:lnTo>
                  <a:lnTo>
                    <a:pt x="6404" y="1020"/>
                  </a:lnTo>
                  <a:lnTo>
                    <a:pt x="6428" y="1039"/>
                  </a:lnTo>
                  <a:lnTo>
                    <a:pt x="6387" y="1051"/>
                  </a:lnTo>
                  <a:lnTo>
                    <a:pt x="6420" y="1076"/>
                  </a:lnTo>
                  <a:lnTo>
                    <a:pt x="6352" y="1077"/>
                  </a:lnTo>
                  <a:lnTo>
                    <a:pt x="6327" y="1039"/>
                  </a:lnTo>
                  <a:lnTo>
                    <a:pt x="6303" y="1054"/>
                  </a:lnTo>
                  <a:lnTo>
                    <a:pt x="6258" y="993"/>
                  </a:lnTo>
                  <a:lnTo>
                    <a:pt x="6179" y="995"/>
                  </a:lnTo>
                  <a:lnTo>
                    <a:pt x="6158" y="958"/>
                  </a:lnTo>
                  <a:lnTo>
                    <a:pt x="6178" y="942"/>
                  </a:lnTo>
                  <a:lnTo>
                    <a:pt x="6150" y="942"/>
                  </a:lnTo>
                  <a:lnTo>
                    <a:pt x="6124" y="954"/>
                  </a:lnTo>
                  <a:lnTo>
                    <a:pt x="6151" y="996"/>
                  </a:lnTo>
                  <a:lnTo>
                    <a:pt x="6135" y="1023"/>
                  </a:lnTo>
                  <a:lnTo>
                    <a:pt x="6069" y="1065"/>
                  </a:lnTo>
                  <a:lnTo>
                    <a:pt x="6024" y="1055"/>
                  </a:lnTo>
                  <a:lnTo>
                    <a:pt x="6099" y="1173"/>
                  </a:lnTo>
                  <a:lnTo>
                    <a:pt x="6085" y="1219"/>
                  </a:lnTo>
                  <a:lnTo>
                    <a:pt x="6009" y="1187"/>
                  </a:lnTo>
                  <a:lnTo>
                    <a:pt x="6012" y="1206"/>
                  </a:lnTo>
                  <a:lnTo>
                    <a:pt x="5875" y="1264"/>
                  </a:lnTo>
                  <a:lnTo>
                    <a:pt x="5751" y="1384"/>
                  </a:lnTo>
                  <a:lnTo>
                    <a:pt x="5669" y="1338"/>
                  </a:lnTo>
                  <a:lnTo>
                    <a:pt x="5593" y="1387"/>
                  </a:lnTo>
                  <a:lnTo>
                    <a:pt x="5593" y="1344"/>
                  </a:lnTo>
                  <a:lnTo>
                    <a:pt x="5549" y="1388"/>
                  </a:lnTo>
                  <a:lnTo>
                    <a:pt x="5493" y="1386"/>
                  </a:lnTo>
                  <a:lnTo>
                    <a:pt x="5436" y="1502"/>
                  </a:lnTo>
                  <a:lnTo>
                    <a:pt x="5483" y="1526"/>
                  </a:lnTo>
                  <a:lnTo>
                    <a:pt x="5465" y="1564"/>
                  </a:lnTo>
                  <a:lnTo>
                    <a:pt x="5486" y="1625"/>
                  </a:lnTo>
                  <a:lnTo>
                    <a:pt x="5446" y="1614"/>
                  </a:lnTo>
                  <a:lnTo>
                    <a:pt x="5423" y="1668"/>
                  </a:lnTo>
                  <a:lnTo>
                    <a:pt x="5437" y="1714"/>
                  </a:lnTo>
                  <a:lnTo>
                    <a:pt x="5353" y="1753"/>
                  </a:lnTo>
                  <a:lnTo>
                    <a:pt x="5362" y="1808"/>
                  </a:lnTo>
                  <a:lnTo>
                    <a:pt x="5306" y="1822"/>
                  </a:lnTo>
                  <a:lnTo>
                    <a:pt x="5293" y="1881"/>
                  </a:lnTo>
                  <a:lnTo>
                    <a:pt x="5241" y="1943"/>
                  </a:lnTo>
                  <a:lnTo>
                    <a:pt x="5196" y="1714"/>
                  </a:lnTo>
                  <a:lnTo>
                    <a:pt x="5200" y="1591"/>
                  </a:lnTo>
                  <a:lnTo>
                    <a:pt x="5241" y="1518"/>
                  </a:lnTo>
                  <a:lnTo>
                    <a:pt x="5299" y="1503"/>
                  </a:lnTo>
                  <a:lnTo>
                    <a:pt x="5434" y="1350"/>
                  </a:lnTo>
                  <a:lnTo>
                    <a:pt x="5498" y="1318"/>
                  </a:lnTo>
                  <a:lnTo>
                    <a:pt x="5520" y="1230"/>
                  </a:lnTo>
                  <a:lnTo>
                    <a:pt x="5549" y="1207"/>
                  </a:lnTo>
                  <a:lnTo>
                    <a:pt x="5497" y="1206"/>
                  </a:lnTo>
                  <a:lnTo>
                    <a:pt x="5482" y="1279"/>
                  </a:lnTo>
                  <a:lnTo>
                    <a:pt x="5367" y="1340"/>
                  </a:lnTo>
                  <a:lnTo>
                    <a:pt x="5378" y="1246"/>
                  </a:lnTo>
                  <a:lnTo>
                    <a:pt x="5254" y="1268"/>
                  </a:lnTo>
                  <a:lnTo>
                    <a:pt x="5138" y="1387"/>
                  </a:lnTo>
                  <a:lnTo>
                    <a:pt x="5161" y="1438"/>
                  </a:lnTo>
                  <a:lnTo>
                    <a:pt x="5037" y="1455"/>
                  </a:lnTo>
                  <a:lnTo>
                    <a:pt x="5021" y="1440"/>
                  </a:lnTo>
                  <a:lnTo>
                    <a:pt x="5063" y="1432"/>
                  </a:lnTo>
                  <a:lnTo>
                    <a:pt x="4959" y="1400"/>
                  </a:lnTo>
                  <a:lnTo>
                    <a:pt x="4929" y="1432"/>
                  </a:lnTo>
                  <a:lnTo>
                    <a:pt x="4694" y="1433"/>
                  </a:lnTo>
                  <a:lnTo>
                    <a:pt x="4417" y="1709"/>
                  </a:lnTo>
                  <a:lnTo>
                    <a:pt x="4473" y="1721"/>
                  </a:lnTo>
                  <a:lnTo>
                    <a:pt x="4473" y="1771"/>
                  </a:lnTo>
                  <a:lnTo>
                    <a:pt x="4507" y="1740"/>
                  </a:lnTo>
                  <a:lnTo>
                    <a:pt x="4497" y="1783"/>
                  </a:lnTo>
                  <a:lnTo>
                    <a:pt x="4537" y="1759"/>
                  </a:lnTo>
                  <a:lnTo>
                    <a:pt x="4535" y="1786"/>
                  </a:lnTo>
                  <a:lnTo>
                    <a:pt x="4546" y="1740"/>
                  </a:lnTo>
                  <a:lnTo>
                    <a:pt x="4589" y="1741"/>
                  </a:lnTo>
                  <a:lnTo>
                    <a:pt x="4647" y="1801"/>
                  </a:lnTo>
                  <a:lnTo>
                    <a:pt x="4592" y="1806"/>
                  </a:lnTo>
                  <a:lnTo>
                    <a:pt x="4641" y="1824"/>
                  </a:lnTo>
                  <a:lnTo>
                    <a:pt x="4653" y="1866"/>
                  </a:lnTo>
                  <a:lnTo>
                    <a:pt x="4614" y="1952"/>
                  </a:lnTo>
                  <a:lnTo>
                    <a:pt x="4606" y="2082"/>
                  </a:lnTo>
                  <a:lnTo>
                    <a:pt x="4411" y="2358"/>
                  </a:lnTo>
                  <a:lnTo>
                    <a:pt x="4342" y="2396"/>
                  </a:lnTo>
                  <a:lnTo>
                    <a:pt x="4287" y="2358"/>
                  </a:lnTo>
                  <a:lnTo>
                    <a:pt x="4240" y="2412"/>
                  </a:lnTo>
                  <a:lnTo>
                    <a:pt x="4237" y="2401"/>
                  </a:lnTo>
                  <a:lnTo>
                    <a:pt x="4262" y="2358"/>
                  </a:lnTo>
                  <a:lnTo>
                    <a:pt x="4249" y="2289"/>
                  </a:lnTo>
                  <a:lnTo>
                    <a:pt x="4334" y="2261"/>
                  </a:lnTo>
                  <a:lnTo>
                    <a:pt x="4403" y="2077"/>
                  </a:lnTo>
                  <a:lnTo>
                    <a:pt x="4257" y="2121"/>
                  </a:lnTo>
                  <a:lnTo>
                    <a:pt x="4237" y="2052"/>
                  </a:lnTo>
                  <a:lnTo>
                    <a:pt x="4120" y="2010"/>
                  </a:lnTo>
                  <a:lnTo>
                    <a:pt x="4050" y="1821"/>
                  </a:lnTo>
                  <a:lnTo>
                    <a:pt x="3972" y="1786"/>
                  </a:lnTo>
                  <a:lnTo>
                    <a:pt x="3834" y="1837"/>
                  </a:lnTo>
                  <a:lnTo>
                    <a:pt x="3859" y="1878"/>
                  </a:lnTo>
                  <a:lnTo>
                    <a:pt x="3802" y="1990"/>
                  </a:lnTo>
                  <a:lnTo>
                    <a:pt x="3748" y="2020"/>
                  </a:lnTo>
                  <a:lnTo>
                    <a:pt x="3691" y="1993"/>
                  </a:lnTo>
                  <a:lnTo>
                    <a:pt x="3621" y="1981"/>
                  </a:lnTo>
                  <a:lnTo>
                    <a:pt x="3441" y="2033"/>
                  </a:lnTo>
                  <a:lnTo>
                    <a:pt x="3280" y="1956"/>
                  </a:lnTo>
                  <a:lnTo>
                    <a:pt x="3179" y="1967"/>
                  </a:lnTo>
                  <a:lnTo>
                    <a:pt x="3142" y="1905"/>
                  </a:lnTo>
                  <a:lnTo>
                    <a:pt x="3042" y="1866"/>
                  </a:lnTo>
                  <a:lnTo>
                    <a:pt x="2989" y="1908"/>
                  </a:lnTo>
                  <a:lnTo>
                    <a:pt x="2986" y="1992"/>
                  </a:lnTo>
                  <a:lnTo>
                    <a:pt x="2756" y="1955"/>
                  </a:lnTo>
                  <a:lnTo>
                    <a:pt x="2633" y="2033"/>
                  </a:lnTo>
                  <a:lnTo>
                    <a:pt x="2568" y="2063"/>
                  </a:lnTo>
                  <a:lnTo>
                    <a:pt x="2488" y="2002"/>
                  </a:lnTo>
                  <a:lnTo>
                    <a:pt x="2435" y="2036"/>
                  </a:lnTo>
                  <a:lnTo>
                    <a:pt x="2339" y="1993"/>
                  </a:lnTo>
                  <a:lnTo>
                    <a:pt x="2302" y="1990"/>
                  </a:lnTo>
                  <a:lnTo>
                    <a:pt x="2275" y="1923"/>
                  </a:lnTo>
                  <a:lnTo>
                    <a:pt x="2221" y="1923"/>
                  </a:lnTo>
                  <a:lnTo>
                    <a:pt x="2202" y="1935"/>
                  </a:lnTo>
                  <a:lnTo>
                    <a:pt x="2159" y="1885"/>
                  </a:lnTo>
                  <a:lnTo>
                    <a:pt x="2130" y="1898"/>
                  </a:lnTo>
                  <a:lnTo>
                    <a:pt x="2106" y="1914"/>
                  </a:lnTo>
                  <a:lnTo>
                    <a:pt x="1996" y="1812"/>
                  </a:lnTo>
                  <a:lnTo>
                    <a:pt x="1965" y="1802"/>
                  </a:lnTo>
                  <a:lnTo>
                    <a:pt x="1893" y="1724"/>
                  </a:lnTo>
                  <a:lnTo>
                    <a:pt x="1825" y="1771"/>
                  </a:lnTo>
                  <a:lnTo>
                    <a:pt x="1813" y="1739"/>
                  </a:lnTo>
                  <a:lnTo>
                    <a:pt x="1713" y="1733"/>
                  </a:lnTo>
                  <a:lnTo>
                    <a:pt x="1674" y="1678"/>
                  </a:lnTo>
                  <a:lnTo>
                    <a:pt x="1622" y="1682"/>
                  </a:lnTo>
                  <a:lnTo>
                    <a:pt x="1601" y="1705"/>
                  </a:lnTo>
                  <a:lnTo>
                    <a:pt x="1536" y="1718"/>
                  </a:lnTo>
                  <a:lnTo>
                    <a:pt x="1517" y="1705"/>
                  </a:lnTo>
                  <a:lnTo>
                    <a:pt x="1493" y="1749"/>
                  </a:lnTo>
                  <a:lnTo>
                    <a:pt x="1471" y="1739"/>
                  </a:lnTo>
                  <a:lnTo>
                    <a:pt x="1392" y="1751"/>
                  </a:lnTo>
                  <a:lnTo>
                    <a:pt x="1367" y="1739"/>
                  </a:lnTo>
                  <a:lnTo>
                    <a:pt x="1357" y="1751"/>
                  </a:lnTo>
                  <a:lnTo>
                    <a:pt x="1398" y="1802"/>
                  </a:lnTo>
                  <a:lnTo>
                    <a:pt x="1369" y="1832"/>
                  </a:lnTo>
                  <a:lnTo>
                    <a:pt x="1370" y="1874"/>
                  </a:lnTo>
                  <a:lnTo>
                    <a:pt x="1416" y="1875"/>
                  </a:lnTo>
                  <a:lnTo>
                    <a:pt x="1438" y="1914"/>
                  </a:lnTo>
                  <a:lnTo>
                    <a:pt x="1424" y="1944"/>
                  </a:lnTo>
                  <a:lnTo>
                    <a:pt x="1392" y="1923"/>
                  </a:lnTo>
                  <a:lnTo>
                    <a:pt x="1367" y="1943"/>
                  </a:lnTo>
                  <a:lnTo>
                    <a:pt x="1339" y="1927"/>
                  </a:lnTo>
                  <a:lnTo>
                    <a:pt x="1325" y="1898"/>
                  </a:lnTo>
                  <a:lnTo>
                    <a:pt x="1295" y="1914"/>
                  </a:lnTo>
                  <a:lnTo>
                    <a:pt x="1273" y="1900"/>
                  </a:lnTo>
                  <a:lnTo>
                    <a:pt x="1245" y="1923"/>
                  </a:lnTo>
                  <a:lnTo>
                    <a:pt x="1211" y="1929"/>
                  </a:lnTo>
                  <a:lnTo>
                    <a:pt x="1190" y="1898"/>
                  </a:lnTo>
                  <a:lnTo>
                    <a:pt x="1066" y="1890"/>
                  </a:lnTo>
                  <a:lnTo>
                    <a:pt x="1054" y="1905"/>
                  </a:lnTo>
                  <a:lnTo>
                    <a:pt x="1042" y="1904"/>
                  </a:lnTo>
                  <a:lnTo>
                    <a:pt x="1020" y="1937"/>
                  </a:lnTo>
                  <a:lnTo>
                    <a:pt x="1023" y="1970"/>
                  </a:lnTo>
                  <a:lnTo>
                    <a:pt x="1008" y="1973"/>
                  </a:lnTo>
                  <a:lnTo>
                    <a:pt x="999" y="1944"/>
                  </a:lnTo>
                  <a:lnTo>
                    <a:pt x="980" y="1947"/>
                  </a:lnTo>
                  <a:lnTo>
                    <a:pt x="975" y="2042"/>
                  </a:lnTo>
                  <a:lnTo>
                    <a:pt x="993" y="2070"/>
                  </a:lnTo>
                  <a:lnTo>
                    <a:pt x="993" y="2096"/>
                  </a:lnTo>
                  <a:lnTo>
                    <a:pt x="1015" y="2092"/>
                  </a:lnTo>
                  <a:lnTo>
                    <a:pt x="1042" y="2079"/>
                  </a:lnTo>
                  <a:lnTo>
                    <a:pt x="1064" y="2121"/>
                  </a:lnTo>
                  <a:lnTo>
                    <a:pt x="1078" y="2148"/>
                  </a:lnTo>
                  <a:lnTo>
                    <a:pt x="1097" y="2184"/>
                  </a:lnTo>
                  <a:lnTo>
                    <a:pt x="1126" y="2193"/>
                  </a:lnTo>
                  <a:lnTo>
                    <a:pt x="1089" y="2221"/>
                  </a:lnTo>
                  <a:lnTo>
                    <a:pt x="1065" y="2194"/>
                  </a:lnTo>
                  <a:lnTo>
                    <a:pt x="1040" y="2300"/>
                  </a:lnTo>
                  <a:lnTo>
                    <a:pt x="1070" y="2328"/>
                  </a:lnTo>
                  <a:lnTo>
                    <a:pt x="1095" y="2431"/>
                  </a:lnTo>
                  <a:lnTo>
                    <a:pt x="1071" y="2412"/>
                  </a:lnTo>
                  <a:lnTo>
                    <a:pt x="1047" y="2401"/>
                  </a:lnTo>
                  <a:lnTo>
                    <a:pt x="1015" y="2396"/>
                  </a:lnTo>
                  <a:lnTo>
                    <a:pt x="993" y="2384"/>
                  </a:lnTo>
                  <a:lnTo>
                    <a:pt x="973" y="2381"/>
                  </a:lnTo>
                  <a:lnTo>
                    <a:pt x="958" y="2345"/>
                  </a:lnTo>
                  <a:lnTo>
                    <a:pt x="918" y="2366"/>
                  </a:lnTo>
                  <a:lnTo>
                    <a:pt x="883" y="2365"/>
                  </a:lnTo>
                  <a:lnTo>
                    <a:pt x="856" y="2334"/>
                  </a:lnTo>
                  <a:lnTo>
                    <a:pt x="796" y="2303"/>
                  </a:lnTo>
                  <a:lnTo>
                    <a:pt x="737" y="2309"/>
                  </a:lnTo>
                  <a:lnTo>
                    <a:pt x="671" y="2258"/>
                  </a:lnTo>
                  <a:lnTo>
                    <a:pt x="722" y="2212"/>
                  </a:lnTo>
                  <a:lnTo>
                    <a:pt x="727" y="2170"/>
                  </a:lnTo>
                  <a:lnTo>
                    <a:pt x="726" y="2131"/>
                  </a:lnTo>
                  <a:lnTo>
                    <a:pt x="733" y="2098"/>
                  </a:lnTo>
                  <a:lnTo>
                    <a:pt x="765" y="2088"/>
                  </a:lnTo>
                  <a:lnTo>
                    <a:pt x="745" y="2027"/>
                  </a:lnTo>
                  <a:lnTo>
                    <a:pt x="708" y="2010"/>
                  </a:lnTo>
                  <a:lnTo>
                    <a:pt x="688" y="2000"/>
                  </a:lnTo>
                  <a:lnTo>
                    <a:pt x="660" y="2009"/>
                  </a:lnTo>
                  <a:lnTo>
                    <a:pt x="605" y="1992"/>
                  </a:lnTo>
                  <a:lnTo>
                    <a:pt x="562" y="1931"/>
                  </a:lnTo>
                  <a:lnTo>
                    <a:pt x="524" y="1913"/>
                  </a:lnTo>
                  <a:lnTo>
                    <a:pt x="505" y="1858"/>
                  </a:lnTo>
                  <a:lnTo>
                    <a:pt x="475" y="1851"/>
                  </a:lnTo>
                  <a:lnTo>
                    <a:pt x="444" y="1870"/>
                  </a:lnTo>
                  <a:lnTo>
                    <a:pt x="423" y="1881"/>
                  </a:lnTo>
                  <a:lnTo>
                    <a:pt x="412" y="1856"/>
                  </a:lnTo>
                  <a:lnTo>
                    <a:pt x="399" y="1831"/>
                  </a:lnTo>
                  <a:lnTo>
                    <a:pt x="441" y="1825"/>
                  </a:lnTo>
                  <a:lnTo>
                    <a:pt x="439" y="1810"/>
                  </a:lnTo>
                  <a:lnTo>
                    <a:pt x="429" y="1797"/>
                  </a:lnTo>
                  <a:lnTo>
                    <a:pt x="412" y="1785"/>
                  </a:lnTo>
                  <a:lnTo>
                    <a:pt x="391" y="1718"/>
                  </a:lnTo>
                  <a:lnTo>
                    <a:pt x="355" y="1686"/>
                  </a:lnTo>
                  <a:lnTo>
                    <a:pt x="322" y="1684"/>
                  </a:lnTo>
                  <a:lnTo>
                    <a:pt x="287" y="1684"/>
                  </a:lnTo>
                  <a:lnTo>
                    <a:pt x="265" y="1664"/>
                  </a:lnTo>
                  <a:lnTo>
                    <a:pt x="241" y="1660"/>
                  </a:lnTo>
                  <a:lnTo>
                    <a:pt x="222" y="1660"/>
                  </a:lnTo>
                  <a:lnTo>
                    <a:pt x="210" y="1678"/>
                  </a:lnTo>
                  <a:lnTo>
                    <a:pt x="186" y="1703"/>
                  </a:lnTo>
                  <a:lnTo>
                    <a:pt x="181" y="1730"/>
                  </a:lnTo>
                  <a:lnTo>
                    <a:pt x="173" y="1739"/>
                  </a:lnTo>
                  <a:lnTo>
                    <a:pt x="159" y="1783"/>
                  </a:lnTo>
                  <a:lnTo>
                    <a:pt x="150" y="1768"/>
                  </a:lnTo>
                  <a:lnTo>
                    <a:pt x="145" y="1752"/>
                  </a:lnTo>
                  <a:lnTo>
                    <a:pt x="0" y="172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Freeform 396"/>
            <p:cNvSpPr/>
            <p:nvPr/>
          </p:nvSpPr>
          <p:spPr bwMode="auto">
            <a:xfrm>
              <a:off x="1966406" y="583005"/>
              <a:ext cx="99405" cy="45666"/>
            </a:xfrm>
            <a:custGeom>
              <a:avLst/>
              <a:gdLst>
                <a:gd name="T0" fmla="*/ 0 w 190"/>
                <a:gd name="T1" fmla="*/ 2 h 94"/>
                <a:gd name="T2" fmla="*/ 1 w 190"/>
                <a:gd name="T3" fmla="*/ 1 h 94"/>
                <a:gd name="T4" fmla="*/ 0 w 190"/>
                <a:gd name="T5" fmla="*/ 1 h 94"/>
                <a:gd name="T6" fmla="*/ 3 w 190"/>
                <a:gd name="T7" fmla="*/ 0 h 94"/>
                <a:gd name="T8" fmla="*/ 4 w 190"/>
                <a:gd name="T9" fmla="*/ 0 h 94"/>
                <a:gd name="T10" fmla="*/ 3 w 190"/>
                <a:gd name="T11" fmla="*/ 1 h 94"/>
                <a:gd name="T12" fmla="*/ 4 w 190"/>
                <a:gd name="T13" fmla="*/ 1 h 94"/>
                <a:gd name="T14" fmla="*/ 1 w 190"/>
                <a:gd name="T15" fmla="*/ 2 h 94"/>
                <a:gd name="T16" fmla="*/ 1 w 190"/>
                <a:gd name="T17" fmla="*/ 2 h 94"/>
                <a:gd name="T18" fmla="*/ 1 w 190"/>
                <a:gd name="T19" fmla="*/ 2 h 94"/>
                <a:gd name="T20" fmla="*/ 0 w 190"/>
                <a:gd name="T21" fmla="*/ 2 h 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0"/>
                <a:gd name="T34" fmla="*/ 0 h 94"/>
                <a:gd name="T35" fmla="*/ 190 w 190"/>
                <a:gd name="T36" fmla="*/ 94 h 9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0" h="94">
                  <a:moveTo>
                    <a:pt x="0" y="67"/>
                  </a:moveTo>
                  <a:lnTo>
                    <a:pt x="39" y="46"/>
                  </a:lnTo>
                  <a:lnTo>
                    <a:pt x="11" y="27"/>
                  </a:lnTo>
                  <a:lnTo>
                    <a:pt x="146" y="0"/>
                  </a:lnTo>
                  <a:lnTo>
                    <a:pt x="168" y="1"/>
                  </a:lnTo>
                  <a:lnTo>
                    <a:pt x="142" y="25"/>
                  </a:lnTo>
                  <a:lnTo>
                    <a:pt x="190" y="23"/>
                  </a:lnTo>
                  <a:lnTo>
                    <a:pt x="66" y="79"/>
                  </a:lnTo>
                  <a:lnTo>
                    <a:pt x="39" y="94"/>
                  </a:lnTo>
                  <a:lnTo>
                    <a:pt x="45" y="71"/>
                  </a:lnTo>
                  <a:lnTo>
                    <a:pt x="0" y="6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Freeform 397"/>
            <p:cNvSpPr/>
            <p:nvPr/>
          </p:nvSpPr>
          <p:spPr bwMode="auto">
            <a:xfrm>
              <a:off x="1995859" y="1057603"/>
              <a:ext cx="40498" cy="22833"/>
            </a:xfrm>
            <a:custGeom>
              <a:avLst/>
              <a:gdLst>
                <a:gd name="T0" fmla="*/ 0 w 75"/>
                <a:gd name="T1" fmla="*/ 1 h 49"/>
                <a:gd name="T2" fmla="*/ 1 w 75"/>
                <a:gd name="T3" fmla="*/ 0 h 49"/>
                <a:gd name="T4" fmla="*/ 2 w 75"/>
                <a:gd name="T5" fmla="*/ 1 h 49"/>
                <a:gd name="T6" fmla="*/ 0 w 75"/>
                <a:gd name="T7" fmla="*/ 1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5"/>
                <a:gd name="T13" fmla="*/ 0 h 49"/>
                <a:gd name="T14" fmla="*/ 75 w 75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5" h="49">
                  <a:moveTo>
                    <a:pt x="0" y="49"/>
                  </a:moveTo>
                  <a:lnTo>
                    <a:pt x="22" y="0"/>
                  </a:lnTo>
                  <a:lnTo>
                    <a:pt x="75" y="27"/>
                  </a:lnTo>
                  <a:lnTo>
                    <a:pt x="0" y="4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Freeform 398"/>
            <p:cNvSpPr/>
            <p:nvPr/>
          </p:nvSpPr>
          <p:spPr bwMode="auto">
            <a:xfrm>
              <a:off x="2065811" y="915713"/>
              <a:ext cx="121495" cy="94593"/>
            </a:xfrm>
            <a:custGeom>
              <a:avLst/>
              <a:gdLst>
                <a:gd name="T0" fmla="*/ 0 w 229"/>
                <a:gd name="T1" fmla="*/ 2 h 204"/>
                <a:gd name="T2" fmla="*/ 0 w 229"/>
                <a:gd name="T3" fmla="*/ 3 h 204"/>
                <a:gd name="T4" fmla="*/ 1 w 229"/>
                <a:gd name="T5" fmla="*/ 3 h 204"/>
                <a:gd name="T6" fmla="*/ 2 w 229"/>
                <a:gd name="T7" fmla="*/ 4 h 204"/>
                <a:gd name="T8" fmla="*/ 2 w 229"/>
                <a:gd name="T9" fmla="*/ 3 h 204"/>
                <a:gd name="T10" fmla="*/ 2 w 229"/>
                <a:gd name="T11" fmla="*/ 5 h 204"/>
                <a:gd name="T12" fmla="*/ 5 w 229"/>
                <a:gd name="T13" fmla="*/ 5 h 204"/>
                <a:gd name="T14" fmla="*/ 4 w 229"/>
                <a:gd name="T15" fmla="*/ 4 h 204"/>
                <a:gd name="T16" fmla="*/ 3 w 229"/>
                <a:gd name="T17" fmla="*/ 3 h 204"/>
                <a:gd name="T18" fmla="*/ 3 w 229"/>
                <a:gd name="T19" fmla="*/ 1 h 204"/>
                <a:gd name="T20" fmla="*/ 5 w 229"/>
                <a:gd name="T21" fmla="*/ 0 h 204"/>
                <a:gd name="T22" fmla="*/ 1 w 229"/>
                <a:gd name="T23" fmla="*/ 0 h 204"/>
                <a:gd name="T24" fmla="*/ 1 w 229"/>
                <a:gd name="T25" fmla="*/ 2 h 204"/>
                <a:gd name="T26" fmla="*/ 0 w 229"/>
                <a:gd name="T27" fmla="*/ 2 h 20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29"/>
                <a:gd name="T43" fmla="*/ 0 h 204"/>
                <a:gd name="T44" fmla="*/ 229 w 229"/>
                <a:gd name="T45" fmla="*/ 204 h 20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29" h="204">
                  <a:moveTo>
                    <a:pt x="0" y="103"/>
                  </a:moveTo>
                  <a:lnTo>
                    <a:pt x="16" y="146"/>
                  </a:lnTo>
                  <a:lnTo>
                    <a:pt x="41" y="131"/>
                  </a:lnTo>
                  <a:lnTo>
                    <a:pt x="71" y="159"/>
                  </a:lnTo>
                  <a:lnTo>
                    <a:pt x="91" y="146"/>
                  </a:lnTo>
                  <a:lnTo>
                    <a:pt x="82" y="196"/>
                  </a:lnTo>
                  <a:lnTo>
                    <a:pt x="229" y="204"/>
                  </a:lnTo>
                  <a:lnTo>
                    <a:pt x="175" y="167"/>
                  </a:lnTo>
                  <a:lnTo>
                    <a:pt x="147" y="105"/>
                  </a:lnTo>
                  <a:lnTo>
                    <a:pt x="148" y="38"/>
                  </a:lnTo>
                  <a:lnTo>
                    <a:pt x="186" y="0"/>
                  </a:lnTo>
                  <a:lnTo>
                    <a:pt x="57" y="13"/>
                  </a:lnTo>
                  <a:lnTo>
                    <a:pt x="25" y="103"/>
                  </a:lnTo>
                  <a:lnTo>
                    <a:pt x="0" y="10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Freeform 399"/>
            <p:cNvSpPr/>
            <p:nvPr/>
          </p:nvSpPr>
          <p:spPr bwMode="auto">
            <a:xfrm>
              <a:off x="2106309" y="762406"/>
              <a:ext cx="309260" cy="153307"/>
            </a:xfrm>
            <a:custGeom>
              <a:avLst/>
              <a:gdLst>
                <a:gd name="T0" fmla="*/ 0 w 587"/>
                <a:gd name="T1" fmla="*/ 7 h 330"/>
                <a:gd name="T2" fmla="*/ 1 w 587"/>
                <a:gd name="T3" fmla="*/ 7 h 330"/>
                <a:gd name="T4" fmla="*/ 0 w 587"/>
                <a:gd name="T5" fmla="*/ 7 h 330"/>
                <a:gd name="T6" fmla="*/ 3 w 587"/>
                <a:gd name="T7" fmla="*/ 8 h 330"/>
                <a:gd name="T8" fmla="*/ 3 w 587"/>
                <a:gd name="T9" fmla="*/ 7 h 330"/>
                <a:gd name="T10" fmla="*/ 3 w 587"/>
                <a:gd name="T11" fmla="*/ 7 h 330"/>
                <a:gd name="T12" fmla="*/ 3 w 587"/>
                <a:gd name="T13" fmla="*/ 7 h 330"/>
                <a:gd name="T14" fmla="*/ 4 w 587"/>
                <a:gd name="T15" fmla="*/ 7 h 330"/>
                <a:gd name="T16" fmla="*/ 3 w 587"/>
                <a:gd name="T17" fmla="*/ 6 h 330"/>
                <a:gd name="T18" fmla="*/ 4 w 587"/>
                <a:gd name="T19" fmla="*/ 6 h 330"/>
                <a:gd name="T20" fmla="*/ 5 w 587"/>
                <a:gd name="T21" fmla="*/ 6 h 330"/>
                <a:gd name="T22" fmla="*/ 4 w 587"/>
                <a:gd name="T23" fmla="*/ 5 h 330"/>
                <a:gd name="T24" fmla="*/ 5 w 587"/>
                <a:gd name="T25" fmla="*/ 5 h 330"/>
                <a:gd name="T26" fmla="*/ 5 w 587"/>
                <a:gd name="T27" fmla="*/ 5 h 330"/>
                <a:gd name="T28" fmla="*/ 6 w 587"/>
                <a:gd name="T29" fmla="*/ 5 h 330"/>
                <a:gd name="T30" fmla="*/ 6 w 587"/>
                <a:gd name="T31" fmla="*/ 4 h 330"/>
                <a:gd name="T32" fmla="*/ 13 w 587"/>
                <a:gd name="T33" fmla="*/ 2 h 330"/>
                <a:gd name="T34" fmla="*/ 14 w 587"/>
                <a:gd name="T35" fmla="*/ 1 h 330"/>
                <a:gd name="T36" fmla="*/ 13 w 587"/>
                <a:gd name="T37" fmla="*/ 0 h 330"/>
                <a:gd name="T38" fmla="*/ 9 w 587"/>
                <a:gd name="T39" fmla="*/ 1 h 330"/>
                <a:gd name="T40" fmla="*/ 7 w 587"/>
                <a:gd name="T41" fmla="*/ 1 h 330"/>
                <a:gd name="T42" fmla="*/ 3 w 587"/>
                <a:gd name="T43" fmla="*/ 4 h 330"/>
                <a:gd name="T44" fmla="*/ 2 w 587"/>
                <a:gd name="T45" fmla="*/ 4 h 330"/>
                <a:gd name="T46" fmla="*/ 2 w 587"/>
                <a:gd name="T47" fmla="*/ 5 h 330"/>
                <a:gd name="T48" fmla="*/ 3 w 587"/>
                <a:gd name="T49" fmla="*/ 5 h 330"/>
                <a:gd name="T50" fmla="*/ 2 w 587"/>
                <a:gd name="T51" fmla="*/ 5 h 330"/>
                <a:gd name="T52" fmla="*/ 2 w 587"/>
                <a:gd name="T53" fmla="*/ 5 h 330"/>
                <a:gd name="T54" fmla="*/ 1 w 587"/>
                <a:gd name="T55" fmla="*/ 6 h 330"/>
                <a:gd name="T56" fmla="*/ 2 w 587"/>
                <a:gd name="T57" fmla="*/ 6 h 330"/>
                <a:gd name="T58" fmla="*/ 0 w 587"/>
                <a:gd name="T59" fmla="*/ 7 h 33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87"/>
                <a:gd name="T91" fmla="*/ 0 h 330"/>
                <a:gd name="T92" fmla="*/ 587 w 587"/>
                <a:gd name="T93" fmla="*/ 330 h 33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87" h="330">
                  <a:moveTo>
                    <a:pt x="0" y="284"/>
                  </a:moveTo>
                  <a:lnTo>
                    <a:pt x="58" y="293"/>
                  </a:lnTo>
                  <a:lnTo>
                    <a:pt x="18" y="321"/>
                  </a:lnTo>
                  <a:lnTo>
                    <a:pt x="117" y="330"/>
                  </a:lnTo>
                  <a:lnTo>
                    <a:pt x="120" y="293"/>
                  </a:lnTo>
                  <a:lnTo>
                    <a:pt x="149" y="298"/>
                  </a:lnTo>
                  <a:lnTo>
                    <a:pt x="119" y="279"/>
                  </a:lnTo>
                  <a:lnTo>
                    <a:pt x="158" y="286"/>
                  </a:lnTo>
                  <a:lnTo>
                    <a:pt x="149" y="244"/>
                  </a:lnTo>
                  <a:lnTo>
                    <a:pt x="167" y="270"/>
                  </a:lnTo>
                  <a:lnTo>
                    <a:pt x="196" y="245"/>
                  </a:lnTo>
                  <a:lnTo>
                    <a:pt x="177" y="217"/>
                  </a:lnTo>
                  <a:lnTo>
                    <a:pt x="239" y="222"/>
                  </a:lnTo>
                  <a:lnTo>
                    <a:pt x="221" y="205"/>
                  </a:lnTo>
                  <a:lnTo>
                    <a:pt x="249" y="209"/>
                  </a:lnTo>
                  <a:lnTo>
                    <a:pt x="265" y="175"/>
                  </a:lnTo>
                  <a:lnTo>
                    <a:pt x="558" y="71"/>
                  </a:lnTo>
                  <a:lnTo>
                    <a:pt x="587" y="30"/>
                  </a:lnTo>
                  <a:lnTo>
                    <a:pt x="530" y="0"/>
                  </a:lnTo>
                  <a:lnTo>
                    <a:pt x="409" y="67"/>
                  </a:lnTo>
                  <a:lnTo>
                    <a:pt x="282" y="67"/>
                  </a:lnTo>
                  <a:lnTo>
                    <a:pt x="147" y="155"/>
                  </a:lnTo>
                  <a:lnTo>
                    <a:pt x="71" y="165"/>
                  </a:lnTo>
                  <a:lnTo>
                    <a:pt x="76" y="205"/>
                  </a:lnTo>
                  <a:lnTo>
                    <a:pt x="116" y="209"/>
                  </a:lnTo>
                  <a:lnTo>
                    <a:pt x="70" y="210"/>
                  </a:lnTo>
                  <a:lnTo>
                    <a:pt x="91" y="226"/>
                  </a:lnTo>
                  <a:lnTo>
                    <a:pt x="58" y="245"/>
                  </a:lnTo>
                  <a:lnTo>
                    <a:pt x="97" y="263"/>
                  </a:lnTo>
                  <a:lnTo>
                    <a:pt x="0" y="28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Freeform 400"/>
            <p:cNvSpPr/>
            <p:nvPr/>
          </p:nvSpPr>
          <p:spPr bwMode="auto">
            <a:xfrm>
              <a:off x="2284870" y="560172"/>
              <a:ext cx="58907" cy="30987"/>
            </a:xfrm>
            <a:custGeom>
              <a:avLst/>
              <a:gdLst>
                <a:gd name="T0" fmla="*/ 0 w 115"/>
                <a:gd name="T1" fmla="*/ 1 h 66"/>
                <a:gd name="T2" fmla="*/ 1 w 115"/>
                <a:gd name="T3" fmla="*/ 1 h 66"/>
                <a:gd name="T4" fmla="*/ 3 w 115"/>
                <a:gd name="T5" fmla="*/ 1 h 66"/>
                <a:gd name="T6" fmla="*/ 1 w 115"/>
                <a:gd name="T7" fmla="*/ 0 h 66"/>
                <a:gd name="T8" fmla="*/ 0 w 115"/>
                <a:gd name="T9" fmla="*/ 1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66"/>
                <a:gd name="T17" fmla="*/ 115 w 115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66">
                  <a:moveTo>
                    <a:pt x="0" y="47"/>
                  </a:moveTo>
                  <a:lnTo>
                    <a:pt x="32" y="66"/>
                  </a:lnTo>
                  <a:lnTo>
                    <a:pt x="115" y="43"/>
                  </a:lnTo>
                  <a:lnTo>
                    <a:pt x="66" y="0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Freeform 401"/>
            <p:cNvSpPr/>
            <p:nvPr/>
          </p:nvSpPr>
          <p:spPr bwMode="auto">
            <a:xfrm>
              <a:off x="2855528" y="622147"/>
              <a:ext cx="53384" cy="19571"/>
            </a:xfrm>
            <a:custGeom>
              <a:avLst/>
              <a:gdLst>
                <a:gd name="T0" fmla="*/ 0 w 103"/>
                <a:gd name="T1" fmla="*/ 0 h 42"/>
                <a:gd name="T2" fmla="*/ 1 w 103"/>
                <a:gd name="T3" fmla="*/ 1 h 42"/>
                <a:gd name="T4" fmla="*/ 1 w 103"/>
                <a:gd name="T5" fmla="*/ 1 h 42"/>
                <a:gd name="T6" fmla="*/ 2 w 103"/>
                <a:gd name="T7" fmla="*/ 1 h 42"/>
                <a:gd name="T8" fmla="*/ 2 w 103"/>
                <a:gd name="T9" fmla="*/ 1 h 42"/>
                <a:gd name="T10" fmla="*/ 0 w 103"/>
                <a:gd name="T11" fmla="*/ 0 h 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3"/>
                <a:gd name="T19" fmla="*/ 0 h 42"/>
                <a:gd name="T20" fmla="*/ 103 w 103"/>
                <a:gd name="T21" fmla="*/ 42 h 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3" h="42">
                  <a:moveTo>
                    <a:pt x="0" y="0"/>
                  </a:moveTo>
                  <a:lnTo>
                    <a:pt x="46" y="34"/>
                  </a:lnTo>
                  <a:lnTo>
                    <a:pt x="31" y="42"/>
                  </a:lnTo>
                  <a:lnTo>
                    <a:pt x="70" y="41"/>
                  </a:lnTo>
                  <a:lnTo>
                    <a:pt x="103" y="2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Freeform 402"/>
            <p:cNvSpPr/>
            <p:nvPr/>
          </p:nvSpPr>
          <p:spPr bwMode="auto">
            <a:xfrm>
              <a:off x="2866573" y="566696"/>
              <a:ext cx="127017" cy="57082"/>
            </a:xfrm>
            <a:custGeom>
              <a:avLst/>
              <a:gdLst>
                <a:gd name="T0" fmla="*/ 0 w 242"/>
                <a:gd name="T1" fmla="*/ 2 h 123"/>
                <a:gd name="T2" fmla="*/ 1 w 242"/>
                <a:gd name="T3" fmla="*/ 1 h 123"/>
                <a:gd name="T4" fmla="*/ 4 w 242"/>
                <a:gd name="T5" fmla="*/ 0 h 123"/>
                <a:gd name="T6" fmla="*/ 6 w 242"/>
                <a:gd name="T7" fmla="*/ 1 h 123"/>
                <a:gd name="T8" fmla="*/ 5 w 242"/>
                <a:gd name="T9" fmla="*/ 2 h 123"/>
                <a:gd name="T10" fmla="*/ 5 w 242"/>
                <a:gd name="T11" fmla="*/ 2 h 123"/>
                <a:gd name="T12" fmla="*/ 2 w 242"/>
                <a:gd name="T13" fmla="*/ 3 h 123"/>
                <a:gd name="T14" fmla="*/ 0 w 242"/>
                <a:gd name="T15" fmla="*/ 2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2"/>
                <a:gd name="T25" fmla="*/ 0 h 123"/>
                <a:gd name="T26" fmla="*/ 242 w 242"/>
                <a:gd name="T27" fmla="*/ 123 h 1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2" h="123">
                  <a:moveTo>
                    <a:pt x="0" y="100"/>
                  </a:moveTo>
                  <a:lnTo>
                    <a:pt x="65" y="33"/>
                  </a:lnTo>
                  <a:lnTo>
                    <a:pt x="156" y="0"/>
                  </a:lnTo>
                  <a:lnTo>
                    <a:pt x="242" y="59"/>
                  </a:lnTo>
                  <a:lnTo>
                    <a:pt x="212" y="71"/>
                  </a:lnTo>
                  <a:lnTo>
                    <a:pt x="220" y="98"/>
                  </a:lnTo>
                  <a:lnTo>
                    <a:pt x="95" y="123"/>
                  </a:lnTo>
                  <a:lnTo>
                    <a:pt x="0" y="10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Freeform 403"/>
            <p:cNvSpPr/>
            <p:nvPr/>
          </p:nvSpPr>
          <p:spPr bwMode="auto">
            <a:xfrm>
              <a:off x="2892345" y="617254"/>
              <a:ext cx="143585" cy="65237"/>
            </a:xfrm>
            <a:custGeom>
              <a:avLst/>
              <a:gdLst>
                <a:gd name="T0" fmla="*/ 0 w 274"/>
                <a:gd name="T1" fmla="*/ 1 h 142"/>
                <a:gd name="T2" fmla="*/ 1 w 274"/>
                <a:gd name="T3" fmla="*/ 1 h 142"/>
                <a:gd name="T4" fmla="*/ 2 w 274"/>
                <a:gd name="T5" fmla="*/ 3 h 142"/>
                <a:gd name="T6" fmla="*/ 3 w 274"/>
                <a:gd name="T7" fmla="*/ 2 h 142"/>
                <a:gd name="T8" fmla="*/ 5 w 274"/>
                <a:gd name="T9" fmla="*/ 3 h 142"/>
                <a:gd name="T10" fmla="*/ 6 w 274"/>
                <a:gd name="T11" fmla="*/ 3 h 142"/>
                <a:gd name="T12" fmla="*/ 5 w 274"/>
                <a:gd name="T13" fmla="*/ 2 h 142"/>
                <a:gd name="T14" fmla="*/ 6 w 274"/>
                <a:gd name="T15" fmla="*/ 2 h 142"/>
                <a:gd name="T16" fmla="*/ 6 w 274"/>
                <a:gd name="T17" fmla="*/ 1 h 142"/>
                <a:gd name="T18" fmla="*/ 5 w 274"/>
                <a:gd name="T19" fmla="*/ 0 h 142"/>
                <a:gd name="T20" fmla="*/ 4 w 274"/>
                <a:gd name="T21" fmla="*/ 1 h 142"/>
                <a:gd name="T22" fmla="*/ 5 w 274"/>
                <a:gd name="T23" fmla="*/ 1 h 142"/>
                <a:gd name="T24" fmla="*/ 4 w 274"/>
                <a:gd name="T25" fmla="*/ 0 h 142"/>
                <a:gd name="T26" fmla="*/ 2 w 274"/>
                <a:gd name="T27" fmla="*/ 0 h 142"/>
                <a:gd name="T28" fmla="*/ 0 w 274"/>
                <a:gd name="T29" fmla="*/ 1 h 1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74"/>
                <a:gd name="T46" fmla="*/ 0 h 142"/>
                <a:gd name="T47" fmla="*/ 274 w 274"/>
                <a:gd name="T48" fmla="*/ 142 h 1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74" h="142">
                  <a:moveTo>
                    <a:pt x="0" y="61"/>
                  </a:moveTo>
                  <a:lnTo>
                    <a:pt x="50" y="68"/>
                  </a:lnTo>
                  <a:lnTo>
                    <a:pt x="85" y="118"/>
                  </a:lnTo>
                  <a:lnTo>
                    <a:pt x="114" y="103"/>
                  </a:lnTo>
                  <a:lnTo>
                    <a:pt x="225" y="142"/>
                  </a:lnTo>
                  <a:lnTo>
                    <a:pt x="264" y="126"/>
                  </a:lnTo>
                  <a:lnTo>
                    <a:pt x="235" y="88"/>
                  </a:lnTo>
                  <a:lnTo>
                    <a:pt x="258" y="98"/>
                  </a:lnTo>
                  <a:lnTo>
                    <a:pt x="274" y="39"/>
                  </a:lnTo>
                  <a:lnTo>
                    <a:pt x="215" y="12"/>
                  </a:lnTo>
                  <a:lnTo>
                    <a:pt x="156" y="52"/>
                  </a:lnTo>
                  <a:lnTo>
                    <a:pt x="203" y="31"/>
                  </a:lnTo>
                  <a:lnTo>
                    <a:pt x="173" y="0"/>
                  </a:lnTo>
                  <a:lnTo>
                    <a:pt x="79" y="11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Freeform 404"/>
            <p:cNvSpPr/>
            <p:nvPr/>
          </p:nvSpPr>
          <p:spPr bwMode="auto">
            <a:xfrm>
              <a:off x="3026726" y="649873"/>
              <a:ext cx="119654" cy="68499"/>
            </a:xfrm>
            <a:custGeom>
              <a:avLst/>
              <a:gdLst>
                <a:gd name="T0" fmla="*/ 0 w 226"/>
                <a:gd name="T1" fmla="*/ 3 h 145"/>
                <a:gd name="T2" fmla="*/ 0 w 226"/>
                <a:gd name="T3" fmla="*/ 3 h 145"/>
                <a:gd name="T4" fmla="*/ 5 w 226"/>
                <a:gd name="T5" fmla="*/ 3 h 145"/>
                <a:gd name="T6" fmla="*/ 5 w 226"/>
                <a:gd name="T7" fmla="*/ 2 h 145"/>
                <a:gd name="T8" fmla="*/ 4 w 226"/>
                <a:gd name="T9" fmla="*/ 1 h 145"/>
                <a:gd name="T10" fmla="*/ 3 w 226"/>
                <a:gd name="T11" fmla="*/ 1 h 145"/>
                <a:gd name="T12" fmla="*/ 3 w 226"/>
                <a:gd name="T13" fmla="*/ 0 h 145"/>
                <a:gd name="T14" fmla="*/ 3 w 226"/>
                <a:gd name="T15" fmla="*/ 0 h 145"/>
                <a:gd name="T16" fmla="*/ 1 w 226"/>
                <a:gd name="T17" fmla="*/ 3 h 145"/>
                <a:gd name="T18" fmla="*/ 0 w 226"/>
                <a:gd name="T19" fmla="*/ 3 h 1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6"/>
                <a:gd name="T31" fmla="*/ 0 h 145"/>
                <a:gd name="T32" fmla="*/ 226 w 226"/>
                <a:gd name="T33" fmla="*/ 145 h 14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6" h="145">
                  <a:moveTo>
                    <a:pt x="0" y="125"/>
                  </a:moveTo>
                  <a:lnTo>
                    <a:pt x="17" y="145"/>
                  </a:lnTo>
                  <a:lnTo>
                    <a:pt x="209" y="117"/>
                  </a:lnTo>
                  <a:lnTo>
                    <a:pt x="226" y="69"/>
                  </a:lnTo>
                  <a:lnTo>
                    <a:pt x="172" y="30"/>
                  </a:lnTo>
                  <a:lnTo>
                    <a:pt x="126" y="45"/>
                  </a:lnTo>
                  <a:lnTo>
                    <a:pt x="134" y="12"/>
                  </a:lnTo>
                  <a:lnTo>
                    <a:pt x="110" y="0"/>
                  </a:lnTo>
                  <a:lnTo>
                    <a:pt x="20" y="108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Freeform 405"/>
            <p:cNvSpPr/>
            <p:nvPr/>
          </p:nvSpPr>
          <p:spPr bwMode="auto">
            <a:xfrm>
              <a:off x="3768581" y="793394"/>
              <a:ext cx="136222" cy="65237"/>
            </a:xfrm>
            <a:custGeom>
              <a:avLst/>
              <a:gdLst>
                <a:gd name="T0" fmla="*/ 0 w 258"/>
                <a:gd name="T1" fmla="*/ 2 h 136"/>
                <a:gd name="T2" fmla="*/ 1 w 258"/>
                <a:gd name="T3" fmla="*/ 0 h 136"/>
                <a:gd name="T4" fmla="*/ 2 w 258"/>
                <a:gd name="T5" fmla="*/ 0 h 136"/>
                <a:gd name="T6" fmla="*/ 3 w 258"/>
                <a:gd name="T7" fmla="*/ 1 h 136"/>
                <a:gd name="T8" fmla="*/ 4 w 258"/>
                <a:gd name="T9" fmla="*/ 0 h 136"/>
                <a:gd name="T10" fmla="*/ 5 w 258"/>
                <a:gd name="T11" fmla="*/ 1 h 136"/>
                <a:gd name="T12" fmla="*/ 5 w 258"/>
                <a:gd name="T13" fmla="*/ 2 h 136"/>
                <a:gd name="T14" fmla="*/ 6 w 258"/>
                <a:gd name="T15" fmla="*/ 3 h 136"/>
                <a:gd name="T16" fmla="*/ 3 w 258"/>
                <a:gd name="T17" fmla="*/ 3 h 136"/>
                <a:gd name="T18" fmla="*/ 3 w 258"/>
                <a:gd name="T19" fmla="*/ 3 h 136"/>
                <a:gd name="T20" fmla="*/ 2 w 258"/>
                <a:gd name="T21" fmla="*/ 4 h 136"/>
                <a:gd name="T22" fmla="*/ 0 w 258"/>
                <a:gd name="T23" fmla="*/ 2 h 1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8"/>
                <a:gd name="T37" fmla="*/ 0 h 136"/>
                <a:gd name="T38" fmla="*/ 258 w 258"/>
                <a:gd name="T39" fmla="*/ 136 h 1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8" h="136">
                  <a:moveTo>
                    <a:pt x="0" y="73"/>
                  </a:moveTo>
                  <a:lnTo>
                    <a:pt x="53" y="5"/>
                  </a:lnTo>
                  <a:lnTo>
                    <a:pt x="88" y="0"/>
                  </a:lnTo>
                  <a:lnTo>
                    <a:pt x="147" y="50"/>
                  </a:lnTo>
                  <a:lnTo>
                    <a:pt x="157" y="13"/>
                  </a:lnTo>
                  <a:lnTo>
                    <a:pt x="220" y="44"/>
                  </a:lnTo>
                  <a:lnTo>
                    <a:pt x="216" y="93"/>
                  </a:lnTo>
                  <a:lnTo>
                    <a:pt x="258" y="112"/>
                  </a:lnTo>
                  <a:lnTo>
                    <a:pt x="123" y="120"/>
                  </a:lnTo>
                  <a:lnTo>
                    <a:pt x="115" y="98"/>
                  </a:lnTo>
                  <a:lnTo>
                    <a:pt x="92" y="136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Freeform 406"/>
            <p:cNvSpPr/>
            <p:nvPr/>
          </p:nvSpPr>
          <p:spPr bwMode="auto">
            <a:xfrm>
              <a:off x="3864305" y="796656"/>
              <a:ext cx="82837" cy="44035"/>
            </a:xfrm>
            <a:custGeom>
              <a:avLst/>
              <a:gdLst>
                <a:gd name="T0" fmla="*/ 0 w 158"/>
                <a:gd name="T1" fmla="*/ 0 h 92"/>
                <a:gd name="T2" fmla="*/ 1 w 158"/>
                <a:gd name="T3" fmla="*/ 1 h 92"/>
                <a:gd name="T4" fmla="*/ 1 w 158"/>
                <a:gd name="T5" fmla="*/ 2 h 92"/>
                <a:gd name="T6" fmla="*/ 1 w 158"/>
                <a:gd name="T7" fmla="*/ 2 h 92"/>
                <a:gd name="T8" fmla="*/ 3 w 158"/>
                <a:gd name="T9" fmla="*/ 2 h 92"/>
                <a:gd name="T10" fmla="*/ 4 w 158"/>
                <a:gd name="T11" fmla="*/ 1 h 92"/>
                <a:gd name="T12" fmla="*/ 0 w 158"/>
                <a:gd name="T13" fmla="*/ 0 h 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"/>
                <a:gd name="T22" fmla="*/ 0 h 92"/>
                <a:gd name="T23" fmla="*/ 158 w 158"/>
                <a:gd name="T24" fmla="*/ 92 h 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" h="92">
                  <a:moveTo>
                    <a:pt x="0" y="0"/>
                  </a:moveTo>
                  <a:lnTo>
                    <a:pt x="50" y="33"/>
                  </a:lnTo>
                  <a:lnTo>
                    <a:pt x="39" y="65"/>
                  </a:lnTo>
                  <a:lnTo>
                    <a:pt x="64" y="92"/>
                  </a:lnTo>
                  <a:lnTo>
                    <a:pt x="110" y="92"/>
                  </a:lnTo>
                  <a:lnTo>
                    <a:pt x="158" y="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Freeform 407"/>
            <p:cNvSpPr/>
            <p:nvPr/>
          </p:nvSpPr>
          <p:spPr bwMode="auto">
            <a:xfrm>
              <a:off x="3873509" y="1535463"/>
              <a:ext cx="58907" cy="225067"/>
            </a:xfrm>
            <a:custGeom>
              <a:avLst/>
              <a:gdLst>
                <a:gd name="T0" fmla="*/ 0 w 115"/>
                <a:gd name="T1" fmla="*/ 3 h 483"/>
                <a:gd name="T2" fmla="*/ 0 w 115"/>
                <a:gd name="T3" fmla="*/ 4 h 483"/>
                <a:gd name="T4" fmla="*/ 0 w 115"/>
                <a:gd name="T5" fmla="*/ 11 h 483"/>
                <a:gd name="T6" fmla="*/ 1 w 115"/>
                <a:gd name="T7" fmla="*/ 10 h 483"/>
                <a:gd name="T8" fmla="*/ 1 w 115"/>
                <a:gd name="T9" fmla="*/ 11 h 483"/>
                <a:gd name="T10" fmla="*/ 1 w 115"/>
                <a:gd name="T11" fmla="*/ 9 h 483"/>
                <a:gd name="T12" fmla="*/ 1 w 115"/>
                <a:gd name="T13" fmla="*/ 7 h 483"/>
                <a:gd name="T14" fmla="*/ 3 w 115"/>
                <a:gd name="T15" fmla="*/ 8 h 483"/>
                <a:gd name="T16" fmla="*/ 1 w 115"/>
                <a:gd name="T17" fmla="*/ 4 h 483"/>
                <a:gd name="T18" fmla="*/ 1 w 115"/>
                <a:gd name="T19" fmla="*/ 0 h 483"/>
                <a:gd name="T20" fmla="*/ 0 w 115"/>
                <a:gd name="T21" fmla="*/ 3 h 4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5"/>
                <a:gd name="T34" fmla="*/ 0 h 483"/>
                <a:gd name="T35" fmla="*/ 115 w 115"/>
                <a:gd name="T36" fmla="*/ 483 h 48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5" h="483">
                  <a:moveTo>
                    <a:pt x="0" y="123"/>
                  </a:moveTo>
                  <a:lnTo>
                    <a:pt x="19" y="182"/>
                  </a:lnTo>
                  <a:lnTo>
                    <a:pt x="19" y="483"/>
                  </a:lnTo>
                  <a:lnTo>
                    <a:pt x="39" y="446"/>
                  </a:lnTo>
                  <a:lnTo>
                    <a:pt x="70" y="469"/>
                  </a:lnTo>
                  <a:lnTo>
                    <a:pt x="32" y="387"/>
                  </a:lnTo>
                  <a:lnTo>
                    <a:pt x="53" y="304"/>
                  </a:lnTo>
                  <a:lnTo>
                    <a:pt x="115" y="329"/>
                  </a:lnTo>
                  <a:lnTo>
                    <a:pt x="57" y="169"/>
                  </a:lnTo>
                  <a:lnTo>
                    <a:pt x="39" y="0"/>
                  </a:lnTo>
                  <a:lnTo>
                    <a:pt x="0" y="12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Freeform 408"/>
            <p:cNvSpPr/>
            <p:nvPr/>
          </p:nvSpPr>
          <p:spPr bwMode="auto">
            <a:xfrm>
              <a:off x="3963710" y="821119"/>
              <a:ext cx="92042" cy="32618"/>
            </a:xfrm>
            <a:custGeom>
              <a:avLst/>
              <a:gdLst>
                <a:gd name="T0" fmla="*/ 0 w 179"/>
                <a:gd name="T1" fmla="*/ 0 h 70"/>
                <a:gd name="T2" fmla="*/ 1 w 179"/>
                <a:gd name="T3" fmla="*/ 1 h 70"/>
                <a:gd name="T4" fmla="*/ 3 w 179"/>
                <a:gd name="T5" fmla="*/ 2 h 70"/>
                <a:gd name="T6" fmla="*/ 4 w 179"/>
                <a:gd name="T7" fmla="*/ 1 h 70"/>
                <a:gd name="T8" fmla="*/ 0 w 179"/>
                <a:gd name="T9" fmla="*/ 0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9"/>
                <a:gd name="T16" fmla="*/ 0 h 70"/>
                <a:gd name="T17" fmla="*/ 179 w 179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9" h="70">
                  <a:moveTo>
                    <a:pt x="0" y="0"/>
                  </a:moveTo>
                  <a:lnTo>
                    <a:pt x="31" y="47"/>
                  </a:lnTo>
                  <a:lnTo>
                    <a:pt x="112" y="70"/>
                  </a:lnTo>
                  <a:lnTo>
                    <a:pt x="179" y="5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Freeform 409"/>
            <p:cNvSpPr/>
            <p:nvPr/>
          </p:nvSpPr>
          <p:spPr bwMode="auto">
            <a:xfrm>
              <a:off x="852702" y="1819243"/>
              <a:ext cx="244831" cy="182663"/>
            </a:xfrm>
            <a:custGeom>
              <a:avLst/>
              <a:gdLst>
                <a:gd name="T0" fmla="*/ 0 w 469"/>
                <a:gd name="T1" fmla="*/ 1 h 392"/>
                <a:gd name="T2" fmla="*/ 0 w 469"/>
                <a:gd name="T3" fmla="*/ 2 h 392"/>
                <a:gd name="T4" fmla="*/ 3 w 469"/>
                <a:gd name="T5" fmla="*/ 3 h 392"/>
                <a:gd name="T6" fmla="*/ 2 w 469"/>
                <a:gd name="T7" fmla="*/ 5 h 392"/>
                <a:gd name="T8" fmla="*/ 2 w 469"/>
                <a:gd name="T9" fmla="*/ 8 h 392"/>
                <a:gd name="T10" fmla="*/ 3 w 469"/>
                <a:gd name="T11" fmla="*/ 9 h 392"/>
                <a:gd name="T12" fmla="*/ 6 w 469"/>
                <a:gd name="T13" fmla="*/ 8 h 392"/>
                <a:gd name="T14" fmla="*/ 8 w 469"/>
                <a:gd name="T15" fmla="*/ 6 h 392"/>
                <a:gd name="T16" fmla="*/ 8 w 469"/>
                <a:gd name="T17" fmla="*/ 5 h 392"/>
                <a:gd name="T18" fmla="*/ 9 w 469"/>
                <a:gd name="T19" fmla="*/ 3 h 392"/>
                <a:gd name="T20" fmla="*/ 11 w 469"/>
                <a:gd name="T21" fmla="*/ 2 h 392"/>
                <a:gd name="T22" fmla="*/ 11 w 469"/>
                <a:gd name="T23" fmla="*/ 1 h 392"/>
                <a:gd name="T24" fmla="*/ 9 w 469"/>
                <a:gd name="T25" fmla="*/ 1 h 392"/>
                <a:gd name="T26" fmla="*/ 9 w 469"/>
                <a:gd name="T27" fmla="*/ 1 h 392"/>
                <a:gd name="T28" fmla="*/ 6 w 469"/>
                <a:gd name="T29" fmla="*/ 0 h 392"/>
                <a:gd name="T30" fmla="*/ 1 w 469"/>
                <a:gd name="T31" fmla="*/ 0 h 392"/>
                <a:gd name="T32" fmla="*/ 0 w 469"/>
                <a:gd name="T33" fmla="*/ 1 h 39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9"/>
                <a:gd name="T52" fmla="*/ 0 h 392"/>
                <a:gd name="T53" fmla="*/ 469 w 469"/>
                <a:gd name="T54" fmla="*/ 392 h 39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9" h="392">
                  <a:moveTo>
                    <a:pt x="0" y="33"/>
                  </a:moveTo>
                  <a:lnTo>
                    <a:pt x="13" y="97"/>
                  </a:lnTo>
                  <a:lnTo>
                    <a:pt x="112" y="106"/>
                  </a:lnTo>
                  <a:lnTo>
                    <a:pt x="70" y="209"/>
                  </a:lnTo>
                  <a:lnTo>
                    <a:pt x="70" y="335"/>
                  </a:lnTo>
                  <a:lnTo>
                    <a:pt x="138" y="392"/>
                  </a:lnTo>
                  <a:lnTo>
                    <a:pt x="275" y="355"/>
                  </a:lnTo>
                  <a:lnTo>
                    <a:pt x="354" y="261"/>
                  </a:lnTo>
                  <a:lnTo>
                    <a:pt x="338" y="223"/>
                  </a:lnTo>
                  <a:lnTo>
                    <a:pt x="379" y="152"/>
                  </a:lnTo>
                  <a:lnTo>
                    <a:pt x="468" y="98"/>
                  </a:lnTo>
                  <a:lnTo>
                    <a:pt x="469" y="67"/>
                  </a:lnTo>
                  <a:lnTo>
                    <a:pt x="412" y="60"/>
                  </a:lnTo>
                  <a:lnTo>
                    <a:pt x="400" y="55"/>
                  </a:lnTo>
                  <a:lnTo>
                    <a:pt x="279" y="13"/>
                  </a:lnTo>
                  <a:lnTo>
                    <a:pt x="39" y="0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Freeform 410"/>
            <p:cNvSpPr/>
            <p:nvPr/>
          </p:nvSpPr>
          <p:spPr bwMode="auto">
            <a:xfrm>
              <a:off x="1248481" y="622147"/>
              <a:ext cx="211696" cy="154937"/>
            </a:xfrm>
            <a:custGeom>
              <a:avLst/>
              <a:gdLst>
                <a:gd name="T0" fmla="*/ 0 w 404"/>
                <a:gd name="T1" fmla="*/ 1 h 334"/>
                <a:gd name="T2" fmla="*/ 0 w 404"/>
                <a:gd name="T3" fmla="*/ 2 h 334"/>
                <a:gd name="T4" fmla="*/ 1 w 404"/>
                <a:gd name="T5" fmla="*/ 2 h 334"/>
                <a:gd name="T6" fmla="*/ 1 w 404"/>
                <a:gd name="T7" fmla="*/ 2 h 334"/>
                <a:gd name="T8" fmla="*/ 1 w 404"/>
                <a:gd name="T9" fmla="*/ 3 h 334"/>
                <a:gd name="T10" fmla="*/ 0 w 404"/>
                <a:gd name="T11" fmla="*/ 3 h 334"/>
                <a:gd name="T12" fmla="*/ 2 w 404"/>
                <a:gd name="T13" fmla="*/ 3 h 334"/>
                <a:gd name="T14" fmla="*/ 1 w 404"/>
                <a:gd name="T15" fmla="*/ 4 h 334"/>
                <a:gd name="T16" fmla="*/ 2 w 404"/>
                <a:gd name="T17" fmla="*/ 4 h 334"/>
                <a:gd name="T18" fmla="*/ 3 w 404"/>
                <a:gd name="T19" fmla="*/ 4 h 334"/>
                <a:gd name="T20" fmla="*/ 3 w 404"/>
                <a:gd name="T21" fmla="*/ 3 h 334"/>
                <a:gd name="T22" fmla="*/ 4 w 404"/>
                <a:gd name="T23" fmla="*/ 3 h 334"/>
                <a:gd name="T24" fmla="*/ 4 w 404"/>
                <a:gd name="T25" fmla="*/ 4 h 334"/>
                <a:gd name="T26" fmla="*/ 5 w 404"/>
                <a:gd name="T27" fmla="*/ 3 h 334"/>
                <a:gd name="T28" fmla="*/ 5 w 404"/>
                <a:gd name="T29" fmla="*/ 4 h 334"/>
                <a:gd name="T30" fmla="*/ 6 w 404"/>
                <a:gd name="T31" fmla="*/ 4 h 334"/>
                <a:gd name="T32" fmla="*/ 3 w 404"/>
                <a:gd name="T33" fmla="*/ 5 h 334"/>
                <a:gd name="T34" fmla="*/ 3 w 404"/>
                <a:gd name="T35" fmla="*/ 5 h 334"/>
                <a:gd name="T36" fmla="*/ 5 w 404"/>
                <a:gd name="T37" fmla="*/ 5 h 334"/>
                <a:gd name="T38" fmla="*/ 4 w 404"/>
                <a:gd name="T39" fmla="*/ 5 h 334"/>
                <a:gd name="T40" fmla="*/ 5 w 404"/>
                <a:gd name="T41" fmla="*/ 6 h 334"/>
                <a:gd name="T42" fmla="*/ 3 w 404"/>
                <a:gd name="T43" fmla="*/ 6 h 334"/>
                <a:gd name="T44" fmla="*/ 5 w 404"/>
                <a:gd name="T45" fmla="*/ 8 h 334"/>
                <a:gd name="T46" fmla="*/ 7 w 404"/>
                <a:gd name="T47" fmla="*/ 4 h 334"/>
                <a:gd name="T48" fmla="*/ 9 w 404"/>
                <a:gd name="T49" fmla="*/ 3 h 334"/>
                <a:gd name="T50" fmla="*/ 7 w 404"/>
                <a:gd name="T51" fmla="*/ 2 h 334"/>
                <a:gd name="T52" fmla="*/ 7 w 404"/>
                <a:gd name="T53" fmla="*/ 1 h 334"/>
                <a:gd name="T54" fmla="*/ 6 w 404"/>
                <a:gd name="T55" fmla="*/ 2 h 334"/>
                <a:gd name="T56" fmla="*/ 6 w 404"/>
                <a:gd name="T57" fmla="*/ 1 h 334"/>
                <a:gd name="T58" fmla="*/ 5 w 404"/>
                <a:gd name="T59" fmla="*/ 0 h 334"/>
                <a:gd name="T60" fmla="*/ 4 w 404"/>
                <a:gd name="T61" fmla="*/ 1 h 334"/>
                <a:gd name="T62" fmla="*/ 5 w 404"/>
                <a:gd name="T63" fmla="*/ 3 h 334"/>
                <a:gd name="T64" fmla="*/ 3 w 404"/>
                <a:gd name="T65" fmla="*/ 1 h 334"/>
                <a:gd name="T66" fmla="*/ 3 w 404"/>
                <a:gd name="T67" fmla="*/ 1 h 334"/>
                <a:gd name="T68" fmla="*/ 3 w 404"/>
                <a:gd name="T69" fmla="*/ 2 h 334"/>
                <a:gd name="T70" fmla="*/ 1 w 404"/>
                <a:gd name="T71" fmla="*/ 1 h 334"/>
                <a:gd name="T72" fmla="*/ 3 w 404"/>
                <a:gd name="T73" fmla="*/ 1 h 334"/>
                <a:gd name="T74" fmla="*/ 0 w 404"/>
                <a:gd name="T75" fmla="*/ 1 h 33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04"/>
                <a:gd name="T115" fmla="*/ 0 h 334"/>
                <a:gd name="T116" fmla="*/ 404 w 404"/>
                <a:gd name="T117" fmla="*/ 334 h 33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04" h="334">
                  <a:moveTo>
                    <a:pt x="0" y="41"/>
                  </a:moveTo>
                  <a:lnTo>
                    <a:pt x="2" y="81"/>
                  </a:lnTo>
                  <a:lnTo>
                    <a:pt x="43" y="81"/>
                  </a:lnTo>
                  <a:lnTo>
                    <a:pt x="30" y="100"/>
                  </a:lnTo>
                  <a:lnTo>
                    <a:pt x="64" y="115"/>
                  </a:lnTo>
                  <a:lnTo>
                    <a:pt x="19" y="112"/>
                  </a:lnTo>
                  <a:lnTo>
                    <a:pt x="94" y="147"/>
                  </a:lnTo>
                  <a:lnTo>
                    <a:pt x="66" y="160"/>
                  </a:lnTo>
                  <a:lnTo>
                    <a:pt x="86" y="187"/>
                  </a:lnTo>
                  <a:lnTo>
                    <a:pt x="151" y="170"/>
                  </a:lnTo>
                  <a:lnTo>
                    <a:pt x="150" y="135"/>
                  </a:lnTo>
                  <a:lnTo>
                    <a:pt x="176" y="123"/>
                  </a:lnTo>
                  <a:lnTo>
                    <a:pt x="182" y="162"/>
                  </a:lnTo>
                  <a:lnTo>
                    <a:pt x="224" y="135"/>
                  </a:lnTo>
                  <a:lnTo>
                    <a:pt x="215" y="162"/>
                  </a:lnTo>
                  <a:lnTo>
                    <a:pt x="250" y="164"/>
                  </a:lnTo>
                  <a:lnTo>
                    <a:pt x="113" y="203"/>
                  </a:lnTo>
                  <a:lnTo>
                    <a:pt x="118" y="230"/>
                  </a:lnTo>
                  <a:lnTo>
                    <a:pt x="235" y="211"/>
                  </a:lnTo>
                  <a:lnTo>
                    <a:pt x="157" y="237"/>
                  </a:lnTo>
                  <a:lnTo>
                    <a:pt x="201" y="252"/>
                  </a:lnTo>
                  <a:lnTo>
                    <a:pt x="120" y="265"/>
                  </a:lnTo>
                  <a:lnTo>
                    <a:pt x="238" y="334"/>
                  </a:lnTo>
                  <a:lnTo>
                    <a:pt x="314" y="162"/>
                  </a:lnTo>
                  <a:lnTo>
                    <a:pt x="404" y="122"/>
                  </a:lnTo>
                  <a:lnTo>
                    <a:pt x="306" y="92"/>
                  </a:lnTo>
                  <a:lnTo>
                    <a:pt x="291" y="47"/>
                  </a:lnTo>
                  <a:lnTo>
                    <a:pt x="261" y="73"/>
                  </a:lnTo>
                  <a:lnTo>
                    <a:pt x="276" y="34"/>
                  </a:lnTo>
                  <a:lnTo>
                    <a:pt x="208" y="0"/>
                  </a:lnTo>
                  <a:lnTo>
                    <a:pt x="185" y="34"/>
                  </a:lnTo>
                  <a:lnTo>
                    <a:pt x="216" y="115"/>
                  </a:lnTo>
                  <a:lnTo>
                    <a:pt x="143" y="30"/>
                  </a:lnTo>
                  <a:lnTo>
                    <a:pt x="118" y="47"/>
                  </a:lnTo>
                  <a:lnTo>
                    <a:pt x="134" y="89"/>
                  </a:lnTo>
                  <a:lnTo>
                    <a:pt x="62" y="51"/>
                  </a:lnTo>
                  <a:lnTo>
                    <a:pt x="113" y="27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Freeform 411"/>
            <p:cNvSpPr/>
            <p:nvPr/>
          </p:nvSpPr>
          <p:spPr bwMode="auto">
            <a:xfrm>
              <a:off x="1384703" y="600945"/>
              <a:ext cx="191447" cy="65237"/>
            </a:xfrm>
            <a:custGeom>
              <a:avLst/>
              <a:gdLst>
                <a:gd name="T0" fmla="*/ 0 w 365"/>
                <a:gd name="T1" fmla="*/ 1 h 141"/>
                <a:gd name="T2" fmla="*/ 1 w 365"/>
                <a:gd name="T3" fmla="*/ 1 h 141"/>
                <a:gd name="T4" fmla="*/ 0 w 365"/>
                <a:gd name="T5" fmla="*/ 1 h 141"/>
                <a:gd name="T6" fmla="*/ 1 w 365"/>
                <a:gd name="T7" fmla="*/ 2 h 141"/>
                <a:gd name="T8" fmla="*/ 4 w 365"/>
                <a:gd name="T9" fmla="*/ 2 h 141"/>
                <a:gd name="T10" fmla="*/ 2 w 365"/>
                <a:gd name="T11" fmla="*/ 2 h 141"/>
                <a:gd name="T12" fmla="*/ 5 w 365"/>
                <a:gd name="T13" fmla="*/ 3 h 141"/>
                <a:gd name="T14" fmla="*/ 7 w 365"/>
                <a:gd name="T15" fmla="*/ 3 h 141"/>
                <a:gd name="T16" fmla="*/ 9 w 365"/>
                <a:gd name="T17" fmla="*/ 1 h 141"/>
                <a:gd name="T18" fmla="*/ 8 w 365"/>
                <a:gd name="T19" fmla="*/ 1 h 141"/>
                <a:gd name="T20" fmla="*/ 6 w 365"/>
                <a:gd name="T21" fmla="*/ 1 h 141"/>
                <a:gd name="T22" fmla="*/ 7 w 365"/>
                <a:gd name="T23" fmla="*/ 0 h 141"/>
                <a:gd name="T24" fmla="*/ 5 w 365"/>
                <a:gd name="T25" fmla="*/ 1 h 141"/>
                <a:gd name="T26" fmla="*/ 5 w 365"/>
                <a:gd name="T27" fmla="*/ 0 h 141"/>
                <a:gd name="T28" fmla="*/ 4 w 365"/>
                <a:gd name="T29" fmla="*/ 1 h 141"/>
                <a:gd name="T30" fmla="*/ 2 w 365"/>
                <a:gd name="T31" fmla="*/ 0 h 141"/>
                <a:gd name="T32" fmla="*/ 2 w 365"/>
                <a:gd name="T33" fmla="*/ 1 h 141"/>
                <a:gd name="T34" fmla="*/ 1 w 365"/>
                <a:gd name="T35" fmla="*/ 0 h 141"/>
                <a:gd name="T36" fmla="*/ 2 w 365"/>
                <a:gd name="T37" fmla="*/ 1 h 141"/>
                <a:gd name="T38" fmla="*/ 0 w 365"/>
                <a:gd name="T39" fmla="*/ 1 h 1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65"/>
                <a:gd name="T61" fmla="*/ 0 h 141"/>
                <a:gd name="T62" fmla="*/ 365 w 365"/>
                <a:gd name="T63" fmla="*/ 141 h 1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65" h="141">
                  <a:moveTo>
                    <a:pt x="0" y="38"/>
                  </a:moveTo>
                  <a:lnTo>
                    <a:pt x="53" y="49"/>
                  </a:lnTo>
                  <a:lnTo>
                    <a:pt x="19" y="66"/>
                  </a:lnTo>
                  <a:lnTo>
                    <a:pt x="33" y="76"/>
                  </a:lnTo>
                  <a:lnTo>
                    <a:pt x="168" y="74"/>
                  </a:lnTo>
                  <a:lnTo>
                    <a:pt x="83" y="96"/>
                  </a:lnTo>
                  <a:lnTo>
                    <a:pt x="219" y="141"/>
                  </a:lnTo>
                  <a:lnTo>
                    <a:pt x="309" y="115"/>
                  </a:lnTo>
                  <a:lnTo>
                    <a:pt x="365" y="66"/>
                  </a:lnTo>
                  <a:lnTo>
                    <a:pt x="351" y="43"/>
                  </a:lnTo>
                  <a:lnTo>
                    <a:pt x="265" y="45"/>
                  </a:lnTo>
                  <a:lnTo>
                    <a:pt x="277" y="19"/>
                  </a:lnTo>
                  <a:lnTo>
                    <a:pt x="209" y="45"/>
                  </a:lnTo>
                  <a:lnTo>
                    <a:pt x="198" y="0"/>
                  </a:lnTo>
                  <a:lnTo>
                    <a:pt x="182" y="57"/>
                  </a:lnTo>
                  <a:lnTo>
                    <a:pt x="83" y="0"/>
                  </a:lnTo>
                  <a:lnTo>
                    <a:pt x="85" y="35"/>
                  </a:lnTo>
                  <a:lnTo>
                    <a:pt x="57" y="19"/>
                  </a:lnTo>
                  <a:lnTo>
                    <a:pt x="69" y="51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Freeform 412"/>
            <p:cNvSpPr/>
            <p:nvPr/>
          </p:nvSpPr>
          <p:spPr bwMode="auto">
            <a:xfrm>
              <a:off x="1450973" y="706955"/>
              <a:ext cx="80997" cy="42404"/>
            </a:xfrm>
            <a:custGeom>
              <a:avLst/>
              <a:gdLst>
                <a:gd name="T0" fmla="*/ 0 w 157"/>
                <a:gd name="T1" fmla="*/ 2 h 92"/>
                <a:gd name="T2" fmla="*/ 0 w 157"/>
                <a:gd name="T3" fmla="*/ 1 h 92"/>
                <a:gd name="T4" fmla="*/ 2 w 157"/>
                <a:gd name="T5" fmla="*/ 0 h 92"/>
                <a:gd name="T6" fmla="*/ 2 w 157"/>
                <a:gd name="T7" fmla="*/ 1 h 92"/>
                <a:gd name="T8" fmla="*/ 3 w 157"/>
                <a:gd name="T9" fmla="*/ 1 h 92"/>
                <a:gd name="T10" fmla="*/ 1 w 157"/>
                <a:gd name="T11" fmla="*/ 2 h 92"/>
                <a:gd name="T12" fmla="*/ 2 w 157"/>
                <a:gd name="T13" fmla="*/ 1 h 92"/>
                <a:gd name="T14" fmla="*/ 0 w 157"/>
                <a:gd name="T15" fmla="*/ 2 h 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7"/>
                <a:gd name="T25" fmla="*/ 0 h 92"/>
                <a:gd name="T26" fmla="*/ 157 w 157"/>
                <a:gd name="T27" fmla="*/ 92 h 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7" h="92">
                  <a:moveTo>
                    <a:pt x="0" y="73"/>
                  </a:moveTo>
                  <a:lnTo>
                    <a:pt x="14" y="26"/>
                  </a:lnTo>
                  <a:lnTo>
                    <a:pt x="78" y="0"/>
                  </a:lnTo>
                  <a:lnTo>
                    <a:pt x="88" y="26"/>
                  </a:lnTo>
                  <a:lnTo>
                    <a:pt x="157" y="48"/>
                  </a:lnTo>
                  <a:lnTo>
                    <a:pt x="62" y="92"/>
                  </a:lnTo>
                  <a:lnTo>
                    <a:pt x="78" y="68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Freeform 413"/>
            <p:cNvSpPr/>
            <p:nvPr/>
          </p:nvSpPr>
          <p:spPr bwMode="auto">
            <a:xfrm>
              <a:off x="1257686" y="1072281"/>
              <a:ext cx="257717" cy="433825"/>
            </a:xfrm>
            <a:custGeom>
              <a:avLst/>
              <a:gdLst>
                <a:gd name="T0" fmla="*/ 0 w 492"/>
                <a:gd name="T1" fmla="*/ 16 h 935"/>
                <a:gd name="T2" fmla="*/ 0 w 492"/>
                <a:gd name="T3" fmla="*/ 18 h 935"/>
                <a:gd name="T4" fmla="*/ 1 w 492"/>
                <a:gd name="T5" fmla="*/ 20 h 935"/>
                <a:gd name="T6" fmla="*/ 1 w 492"/>
                <a:gd name="T7" fmla="*/ 22 h 935"/>
                <a:gd name="T8" fmla="*/ 4 w 492"/>
                <a:gd name="T9" fmla="*/ 20 h 935"/>
                <a:gd name="T10" fmla="*/ 5 w 492"/>
                <a:gd name="T11" fmla="*/ 17 h 935"/>
                <a:gd name="T12" fmla="*/ 4 w 492"/>
                <a:gd name="T13" fmla="*/ 17 h 935"/>
                <a:gd name="T14" fmla="*/ 6 w 492"/>
                <a:gd name="T15" fmla="*/ 16 h 935"/>
                <a:gd name="T16" fmla="*/ 4 w 492"/>
                <a:gd name="T17" fmla="*/ 16 h 935"/>
                <a:gd name="T18" fmla="*/ 6 w 492"/>
                <a:gd name="T19" fmla="*/ 16 h 935"/>
                <a:gd name="T20" fmla="*/ 7 w 492"/>
                <a:gd name="T21" fmla="*/ 15 h 935"/>
                <a:gd name="T22" fmla="*/ 5 w 492"/>
                <a:gd name="T23" fmla="*/ 14 h 935"/>
                <a:gd name="T24" fmla="*/ 4 w 492"/>
                <a:gd name="T25" fmla="*/ 15 h 935"/>
                <a:gd name="T26" fmla="*/ 5 w 492"/>
                <a:gd name="T27" fmla="*/ 14 h 935"/>
                <a:gd name="T28" fmla="*/ 5 w 492"/>
                <a:gd name="T29" fmla="*/ 11 h 935"/>
                <a:gd name="T30" fmla="*/ 9 w 492"/>
                <a:gd name="T31" fmla="*/ 8 h 935"/>
                <a:gd name="T32" fmla="*/ 9 w 492"/>
                <a:gd name="T33" fmla="*/ 7 h 935"/>
                <a:gd name="T34" fmla="*/ 9 w 492"/>
                <a:gd name="T35" fmla="*/ 6 h 935"/>
                <a:gd name="T36" fmla="*/ 11 w 492"/>
                <a:gd name="T37" fmla="*/ 5 h 935"/>
                <a:gd name="T38" fmla="*/ 11 w 492"/>
                <a:gd name="T39" fmla="*/ 2 h 935"/>
                <a:gd name="T40" fmla="*/ 8 w 492"/>
                <a:gd name="T41" fmla="*/ 0 h 935"/>
                <a:gd name="T42" fmla="*/ 8 w 492"/>
                <a:gd name="T43" fmla="*/ 0 h 935"/>
                <a:gd name="T44" fmla="*/ 8 w 492"/>
                <a:gd name="T45" fmla="*/ 1 h 935"/>
                <a:gd name="T46" fmla="*/ 6 w 492"/>
                <a:gd name="T47" fmla="*/ 1 h 935"/>
                <a:gd name="T48" fmla="*/ 6 w 492"/>
                <a:gd name="T49" fmla="*/ 2 h 935"/>
                <a:gd name="T50" fmla="*/ 5 w 492"/>
                <a:gd name="T51" fmla="*/ 2 h 935"/>
                <a:gd name="T52" fmla="*/ 5 w 492"/>
                <a:gd name="T53" fmla="*/ 3 h 935"/>
                <a:gd name="T54" fmla="*/ 3 w 492"/>
                <a:gd name="T55" fmla="*/ 5 h 935"/>
                <a:gd name="T56" fmla="*/ 2 w 492"/>
                <a:gd name="T57" fmla="*/ 7 h 935"/>
                <a:gd name="T58" fmla="*/ 3 w 492"/>
                <a:gd name="T59" fmla="*/ 9 h 935"/>
                <a:gd name="T60" fmla="*/ 1 w 492"/>
                <a:gd name="T61" fmla="*/ 9 h 935"/>
                <a:gd name="T62" fmla="*/ 1 w 492"/>
                <a:gd name="T63" fmla="*/ 12 h 935"/>
                <a:gd name="T64" fmla="*/ 1 w 492"/>
                <a:gd name="T65" fmla="*/ 13 h 935"/>
                <a:gd name="T66" fmla="*/ 1 w 492"/>
                <a:gd name="T67" fmla="*/ 13 h 935"/>
                <a:gd name="T68" fmla="*/ 1 w 492"/>
                <a:gd name="T69" fmla="*/ 15 h 935"/>
                <a:gd name="T70" fmla="*/ 0 w 492"/>
                <a:gd name="T71" fmla="*/ 16 h 9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2"/>
                <a:gd name="T109" fmla="*/ 0 h 935"/>
                <a:gd name="T110" fmla="*/ 492 w 492"/>
                <a:gd name="T111" fmla="*/ 935 h 93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2" h="935">
                  <a:moveTo>
                    <a:pt x="0" y="704"/>
                  </a:moveTo>
                  <a:lnTo>
                    <a:pt x="19" y="810"/>
                  </a:lnTo>
                  <a:lnTo>
                    <a:pt x="63" y="862"/>
                  </a:lnTo>
                  <a:lnTo>
                    <a:pt x="59" y="935"/>
                  </a:lnTo>
                  <a:lnTo>
                    <a:pt x="179" y="885"/>
                  </a:lnTo>
                  <a:lnTo>
                    <a:pt x="209" y="739"/>
                  </a:lnTo>
                  <a:lnTo>
                    <a:pt x="187" y="732"/>
                  </a:lnTo>
                  <a:lnTo>
                    <a:pt x="275" y="686"/>
                  </a:lnTo>
                  <a:lnTo>
                    <a:pt x="191" y="675"/>
                  </a:lnTo>
                  <a:lnTo>
                    <a:pt x="253" y="686"/>
                  </a:lnTo>
                  <a:lnTo>
                    <a:pt x="290" y="648"/>
                  </a:lnTo>
                  <a:lnTo>
                    <a:pt x="237" y="599"/>
                  </a:lnTo>
                  <a:lnTo>
                    <a:pt x="189" y="633"/>
                  </a:lnTo>
                  <a:lnTo>
                    <a:pt x="227" y="604"/>
                  </a:lnTo>
                  <a:lnTo>
                    <a:pt x="228" y="470"/>
                  </a:lnTo>
                  <a:lnTo>
                    <a:pt x="395" y="341"/>
                  </a:lnTo>
                  <a:lnTo>
                    <a:pt x="383" y="314"/>
                  </a:lnTo>
                  <a:lnTo>
                    <a:pt x="410" y="249"/>
                  </a:lnTo>
                  <a:lnTo>
                    <a:pt x="492" y="230"/>
                  </a:lnTo>
                  <a:lnTo>
                    <a:pt x="470" y="79"/>
                  </a:lnTo>
                  <a:lnTo>
                    <a:pt x="358" y="0"/>
                  </a:lnTo>
                  <a:lnTo>
                    <a:pt x="339" y="0"/>
                  </a:lnTo>
                  <a:lnTo>
                    <a:pt x="338" y="48"/>
                  </a:lnTo>
                  <a:lnTo>
                    <a:pt x="270" y="39"/>
                  </a:lnTo>
                  <a:lnTo>
                    <a:pt x="253" y="79"/>
                  </a:lnTo>
                  <a:lnTo>
                    <a:pt x="208" y="90"/>
                  </a:lnTo>
                  <a:lnTo>
                    <a:pt x="196" y="150"/>
                  </a:lnTo>
                  <a:lnTo>
                    <a:pt x="129" y="222"/>
                  </a:lnTo>
                  <a:lnTo>
                    <a:pt x="97" y="324"/>
                  </a:lnTo>
                  <a:lnTo>
                    <a:pt x="109" y="364"/>
                  </a:lnTo>
                  <a:lnTo>
                    <a:pt x="42" y="394"/>
                  </a:lnTo>
                  <a:lnTo>
                    <a:pt x="35" y="526"/>
                  </a:lnTo>
                  <a:lnTo>
                    <a:pt x="57" y="553"/>
                  </a:lnTo>
                  <a:lnTo>
                    <a:pt x="35" y="578"/>
                  </a:lnTo>
                  <a:lnTo>
                    <a:pt x="46" y="636"/>
                  </a:lnTo>
                  <a:lnTo>
                    <a:pt x="0" y="70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Freeform 414"/>
            <p:cNvSpPr/>
            <p:nvPr/>
          </p:nvSpPr>
          <p:spPr bwMode="auto">
            <a:xfrm>
              <a:off x="1152758" y="1716495"/>
              <a:ext cx="88360" cy="45666"/>
            </a:xfrm>
            <a:custGeom>
              <a:avLst/>
              <a:gdLst>
                <a:gd name="T0" fmla="*/ 0 w 169"/>
                <a:gd name="T1" fmla="*/ 1 h 98"/>
                <a:gd name="T2" fmla="*/ 1 w 169"/>
                <a:gd name="T3" fmla="*/ 2 h 98"/>
                <a:gd name="T4" fmla="*/ 2 w 169"/>
                <a:gd name="T5" fmla="*/ 2 h 98"/>
                <a:gd name="T6" fmla="*/ 3 w 169"/>
                <a:gd name="T7" fmla="*/ 2 h 98"/>
                <a:gd name="T8" fmla="*/ 4 w 169"/>
                <a:gd name="T9" fmla="*/ 1 h 98"/>
                <a:gd name="T10" fmla="*/ 3 w 169"/>
                <a:gd name="T11" fmla="*/ 1 h 98"/>
                <a:gd name="T12" fmla="*/ 3 w 169"/>
                <a:gd name="T13" fmla="*/ 0 h 98"/>
                <a:gd name="T14" fmla="*/ 3 w 169"/>
                <a:gd name="T15" fmla="*/ 0 h 98"/>
                <a:gd name="T16" fmla="*/ 1 w 169"/>
                <a:gd name="T17" fmla="*/ 0 h 98"/>
                <a:gd name="T18" fmla="*/ 0 w 169"/>
                <a:gd name="T19" fmla="*/ 1 h 9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9"/>
                <a:gd name="T31" fmla="*/ 0 h 98"/>
                <a:gd name="T32" fmla="*/ 169 w 169"/>
                <a:gd name="T33" fmla="*/ 98 h 9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9" h="98">
                  <a:moveTo>
                    <a:pt x="0" y="66"/>
                  </a:moveTo>
                  <a:lnTo>
                    <a:pt x="39" y="98"/>
                  </a:lnTo>
                  <a:lnTo>
                    <a:pt x="92" y="70"/>
                  </a:lnTo>
                  <a:lnTo>
                    <a:pt x="115" y="96"/>
                  </a:lnTo>
                  <a:lnTo>
                    <a:pt x="169" y="44"/>
                  </a:lnTo>
                  <a:lnTo>
                    <a:pt x="136" y="38"/>
                  </a:lnTo>
                  <a:lnTo>
                    <a:pt x="135" y="16"/>
                  </a:lnTo>
                  <a:lnTo>
                    <a:pt x="128" y="9"/>
                  </a:lnTo>
                  <a:lnTo>
                    <a:pt x="54" y="0"/>
                  </a:lnTo>
                  <a:lnTo>
                    <a:pt x="0" y="6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Freeform 415"/>
            <p:cNvSpPr/>
            <p:nvPr/>
          </p:nvSpPr>
          <p:spPr bwMode="auto">
            <a:xfrm>
              <a:off x="1743665" y="1975811"/>
              <a:ext cx="143585" cy="112534"/>
            </a:xfrm>
            <a:custGeom>
              <a:avLst/>
              <a:gdLst>
                <a:gd name="T0" fmla="*/ 0 w 273"/>
                <a:gd name="T1" fmla="*/ 5 h 244"/>
                <a:gd name="T2" fmla="*/ 0 w 273"/>
                <a:gd name="T3" fmla="*/ 5 h 244"/>
                <a:gd name="T4" fmla="*/ 1 w 273"/>
                <a:gd name="T5" fmla="*/ 3 h 244"/>
                <a:gd name="T6" fmla="*/ 1 w 273"/>
                <a:gd name="T7" fmla="*/ 3 h 244"/>
                <a:gd name="T8" fmla="*/ 1 w 273"/>
                <a:gd name="T9" fmla="*/ 1 h 244"/>
                <a:gd name="T10" fmla="*/ 1 w 273"/>
                <a:gd name="T11" fmla="*/ 0 h 244"/>
                <a:gd name="T12" fmla="*/ 6 w 273"/>
                <a:gd name="T13" fmla="*/ 0 h 244"/>
                <a:gd name="T14" fmla="*/ 5 w 273"/>
                <a:gd name="T15" fmla="*/ 1 h 244"/>
                <a:gd name="T16" fmla="*/ 5 w 273"/>
                <a:gd name="T17" fmla="*/ 3 h 244"/>
                <a:gd name="T18" fmla="*/ 3 w 273"/>
                <a:gd name="T19" fmla="*/ 4 h 244"/>
                <a:gd name="T20" fmla="*/ 1 w 273"/>
                <a:gd name="T21" fmla="*/ 6 h 244"/>
                <a:gd name="T22" fmla="*/ 0 w 273"/>
                <a:gd name="T23" fmla="*/ 5 h 2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73"/>
                <a:gd name="T37" fmla="*/ 0 h 244"/>
                <a:gd name="T38" fmla="*/ 273 w 273"/>
                <a:gd name="T39" fmla="*/ 244 h 24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73" h="244">
                  <a:moveTo>
                    <a:pt x="0" y="225"/>
                  </a:moveTo>
                  <a:lnTo>
                    <a:pt x="5" y="199"/>
                  </a:lnTo>
                  <a:lnTo>
                    <a:pt x="43" y="147"/>
                  </a:lnTo>
                  <a:lnTo>
                    <a:pt x="22" y="126"/>
                  </a:lnTo>
                  <a:lnTo>
                    <a:pt x="21" y="64"/>
                  </a:lnTo>
                  <a:lnTo>
                    <a:pt x="43" y="12"/>
                  </a:lnTo>
                  <a:lnTo>
                    <a:pt x="273" y="0"/>
                  </a:lnTo>
                  <a:lnTo>
                    <a:pt x="231" y="37"/>
                  </a:lnTo>
                  <a:lnTo>
                    <a:pt x="215" y="135"/>
                  </a:lnTo>
                  <a:lnTo>
                    <a:pt x="122" y="191"/>
                  </a:lnTo>
                  <a:lnTo>
                    <a:pt x="38" y="244"/>
                  </a:lnTo>
                  <a:lnTo>
                    <a:pt x="0" y="2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Freeform 416"/>
            <p:cNvSpPr/>
            <p:nvPr/>
          </p:nvSpPr>
          <p:spPr bwMode="auto">
            <a:xfrm>
              <a:off x="2986227" y="2342769"/>
              <a:ext cx="160152" cy="314768"/>
            </a:xfrm>
            <a:custGeom>
              <a:avLst/>
              <a:gdLst>
                <a:gd name="T0" fmla="*/ 0 w 303"/>
                <a:gd name="T1" fmla="*/ 3 h 678"/>
                <a:gd name="T2" fmla="*/ 1 w 303"/>
                <a:gd name="T3" fmla="*/ 1 h 678"/>
                <a:gd name="T4" fmla="*/ 3 w 303"/>
                <a:gd name="T5" fmla="*/ 0 h 678"/>
                <a:gd name="T6" fmla="*/ 3 w 303"/>
                <a:gd name="T7" fmla="*/ 1 h 678"/>
                <a:gd name="T8" fmla="*/ 3 w 303"/>
                <a:gd name="T9" fmla="*/ 3 h 678"/>
                <a:gd name="T10" fmla="*/ 5 w 303"/>
                <a:gd name="T11" fmla="*/ 3 h 678"/>
                <a:gd name="T12" fmla="*/ 6 w 303"/>
                <a:gd name="T13" fmla="*/ 3 h 678"/>
                <a:gd name="T14" fmla="*/ 7 w 303"/>
                <a:gd name="T15" fmla="*/ 5 h 678"/>
                <a:gd name="T16" fmla="*/ 7 w 303"/>
                <a:gd name="T17" fmla="*/ 7 h 678"/>
                <a:gd name="T18" fmla="*/ 5 w 303"/>
                <a:gd name="T19" fmla="*/ 7 h 678"/>
                <a:gd name="T20" fmla="*/ 5 w 303"/>
                <a:gd name="T21" fmla="*/ 7 h 678"/>
                <a:gd name="T22" fmla="*/ 5 w 303"/>
                <a:gd name="T23" fmla="*/ 9 h 678"/>
                <a:gd name="T24" fmla="*/ 3 w 303"/>
                <a:gd name="T25" fmla="*/ 7 h 678"/>
                <a:gd name="T26" fmla="*/ 1 w 303"/>
                <a:gd name="T27" fmla="*/ 11 h 678"/>
                <a:gd name="T28" fmla="*/ 3 w 303"/>
                <a:gd name="T29" fmla="*/ 14 h 678"/>
                <a:gd name="T30" fmla="*/ 4 w 303"/>
                <a:gd name="T31" fmla="*/ 15 h 678"/>
                <a:gd name="T32" fmla="*/ 3 w 303"/>
                <a:gd name="T33" fmla="*/ 16 h 678"/>
                <a:gd name="T34" fmla="*/ 3 w 303"/>
                <a:gd name="T35" fmla="*/ 15 h 678"/>
                <a:gd name="T36" fmla="*/ 3 w 303"/>
                <a:gd name="T37" fmla="*/ 15 h 678"/>
                <a:gd name="T38" fmla="*/ 1 w 303"/>
                <a:gd name="T39" fmla="*/ 13 h 678"/>
                <a:gd name="T40" fmla="*/ 1 w 303"/>
                <a:gd name="T41" fmla="*/ 11 h 678"/>
                <a:gd name="T42" fmla="*/ 2 w 303"/>
                <a:gd name="T43" fmla="*/ 9 h 678"/>
                <a:gd name="T44" fmla="*/ 1 w 303"/>
                <a:gd name="T45" fmla="*/ 6 h 678"/>
                <a:gd name="T46" fmla="*/ 1 w 303"/>
                <a:gd name="T47" fmla="*/ 5 h 678"/>
                <a:gd name="T48" fmla="*/ 0 w 303"/>
                <a:gd name="T49" fmla="*/ 3 h 67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03"/>
                <a:gd name="T76" fmla="*/ 0 h 678"/>
                <a:gd name="T77" fmla="*/ 303 w 303"/>
                <a:gd name="T78" fmla="*/ 678 h 67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03" h="678">
                  <a:moveTo>
                    <a:pt x="0" y="109"/>
                  </a:moveTo>
                  <a:lnTo>
                    <a:pt x="22" y="56"/>
                  </a:lnTo>
                  <a:lnTo>
                    <a:pt x="105" y="0"/>
                  </a:lnTo>
                  <a:lnTo>
                    <a:pt x="141" y="53"/>
                  </a:lnTo>
                  <a:lnTo>
                    <a:pt x="130" y="144"/>
                  </a:lnTo>
                  <a:lnTo>
                    <a:pt x="228" y="105"/>
                  </a:lnTo>
                  <a:lnTo>
                    <a:pt x="265" y="144"/>
                  </a:lnTo>
                  <a:lnTo>
                    <a:pt x="303" y="234"/>
                  </a:lnTo>
                  <a:lnTo>
                    <a:pt x="293" y="290"/>
                  </a:lnTo>
                  <a:lnTo>
                    <a:pt x="217" y="287"/>
                  </a:lnTo>
                  <a:lnTo>
                    <a:pt x="192" y="311"/>
                  </a:lnTo>
                  <a:lnTo>
                    <a:pt x="204" y="406"/>
                  </a:lnTo>
                  <a:lnTo>
                    <a:pt x="106" y="324"/>
                  </a:lnTo>
                  <a:lnTo>
                    <a:pt x="66" y="472"/>
                  </a:lnTo>
                  <a:lnTo>
                    <a:pt x="113" y="605"/>
                  </a:lnTo>
                  <a:lnTo>
                    <a:pt x="179" y="652"/>
                  </a:lnTo>
                  <a:lnTo>
                    <a:pt x="144" y="678"/>
                  </a:lnTo>
                  <a:lnTo>
                    <a:pt x="135" y="637"/>
                  </a:lnTo>
                  <a:lnTo>
                    <a:pt x="106" y="637"/>
                  </a:lnTo>
                  <a:lnTo>
                    <a:pt x="31" y="562"/>
                  </a:lnTo>
                  <a:lnTo>
                    <a:pt x="43" y="477"/>
                  </a:lnTo>
                  <a:lnTo>
                    <a:pt x="83" y="397"/>
                  </a:lnTo>
                  <a:lnTo>
                    <a:pt x="29" y="267"/>
                  </a:lnTo>
                  <a:lnTo>
                    <a:pt x="45" y="207"/>
                  </a:lnTo>
                  <a:lnTo>
                    <a:pt x="0" y="10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Freeform 417"/>
            <p:cNvSpPr/>
            <p:nvPr/>
          </p:nvSpPr>
          <p:spPr bwMode="auto">
            <a:xfrm>
              <a:off x="2054766" y="2225342"/>
              <a:ext cx="104927" cy="75022"/>
            </a:xfrm>
            <a:custGeom>
              <a:avLst/>
              <a:gdLst>
                <a:gd name="T0" fmla="*/ 0 w 201"/>
                <a:gd name="T1" fmla="*/ 2 h 159"/>
                <a:gd name="T2" fmla="*/ 0 w 201"/>
                <a:gd name="T3" fmla="*/ 2 h 159"/>
                <a:gd name="T4" fmla="*/ 1 w 201"/>
                <a:gd name="T5" fmla="*/ 2 h 159"/>
                <a:gd name="T6" fmla="*/ 3 w 201"/>
                <a:gd name="T7" fmla="*/ 2 h 159"/>
                <a:gd name="T8" fmla="*/ 4 w 201"/>
                <a:gd name="T9" fmla="*/ 0 h 159"/>
                <a:gd name="T10" fmla="*/ 5 w 201"/>
                <a:gd name="T11" fmla="*/ 1 h 159"/>
                <a:gd name="T12" fmla="*/ 4 w 201"/>
                <a:gd name="T13" fmla="*/ 1 h 159"/>
                <a:gd name="T14" fmla="*/ 4 w 201"/>
                <a:gd name="T15" fmla="*/ 2 h 159"/>
                <a:gd name="T16" fmla="*/ 4 w 201"/>
                <a:gd name="T17" fmla="*/ 4 h 159"/>
                <a:gd name="T18" fmla="*/ 1 w 201"/>
                <a:gd name="T19" fmla="*/ 3 h 159"/>
                <a:gd name="T20" fmla="*/ 0 w 201"/>
                <a:gd name="T21" fmla="*/ 2 h 1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1"/>
                <a:gd name="T34" fmla="*/ 0 h 159"/>
                <a:gd name="T35" fmla="*/ 201 w 201"/>
                <a:gd name="T36" fmla="*/ 159 h 1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1" h="159">
                  <a:moveTo>
                    <a:pt x="0" y="74"/>
                  </a:moveTo>
                  <a:lnTo>
                    <a:pt x="12" y="70"/>
                  </a:lnTo>
                  <a:lnTo>
                    <a:pt x="27" y="96"/>
                  </a:lnTo>
                  <a:lnTo>
                    <a:pt x="112" y="94"/>
                  </a:lnTo>
                  <a:lnTo>
                    <a:pt x="190" y="0"/>
                  </a:lnTo>
                  <a:lnTo>
                    <a:pt x="201" y="58"/>
                  </a:lnTo>
                  <a:lnTo>
                    <a:pt x="178" y="59"/>
                  </a:lnTo>
                  <a:lnTo>
                    <a:pt x="190" y="94"/>
                  </a:lnTo>
                  <a:lnTo>
                    <a:pt x="159" y="159"/>
                  </a:lnTo>
                  <a:lnTo>
                    <a:pt x="37" y="145"/>
                  </a:lnTo>
                  <a:lnTo>
                    <a:pt x="0" y="7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Freeform 418"/>
            <p:cNvSpPr/>
            <p:nvPr/>
          </p:nvSpPr>
          <p:spPr bwMode="auto">
            <a:xfrm>
              <a:off x="1180371" y="1977442"/>
              <a:ext cx="77315" cy="156568"/>
            </a:xfrm>
            <a:custGeom>
              <a:avLst/>
              <a:gdLst>
                <a:gd name="T0" fmla="*/ 0 w 149"/>
                <a:gd name="T1" fmla="*/ 4 h 334"/>
                <a:gd name="T2" fmla="*/ 1 w 149"/>
                <a:gd name="T3" fmla="*/ 3 h 334"/>
                <a:gd name="T4" fmla="*/ 1 w 149"/>
                <a:gd name="T5" fmla="*/ 0 h 334"/>
                <a:gd name="T6" fmla="*/ 3 w 149"/>
                <a:gd name="T7" fmla="*/ 0 h 334"/>
                <a:gd name="T8" fmla="*/ 3 w 149"/>
                <a:gd name="T9" fmla="*/ 1 h 334"/>
                <a:gd name="T10" fmla="*/ 3 w 149"/>
                <a:gd name="T11" fmla="*/ 2 h 334"/>
                <a:gd name="T12" fmla="*/ 2 w 149"/>
                <a:gd name="T13" fmla="*/ 4 h 334"/>
                <a:gd name="T14" fmla="*/ 3 w 149"/>
                <a:gd name="T15" fmla="*/ 5 h 334"/>
                <a:gd name="T16" fmla="*/ 2 w 149"/>
                <a:gd name="T17" fmla="*/ 8 h 334"/>
                <a:gd name="T18" fmla="*/ 1 w 149"/>
                <a:gd name="T19" fmla="*/ 6 h 334"/>
                <a:gd name="T20" fmla="*/ 0 w 149"/>
                <a:gd name="T21" fmla="*/ 4 h 3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9"/>
                <a:gd name="T34" fmla="*/ 0 h 334"/>
                <a:gd name="T35" fmla="*/ 149 w 149"/>
                <a:gd name="T36" fmla="*/ 334 h 33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9" h="334">
                  <a:moveTo>
                    <a:pt x="0" y="155"/>
                  </a:moveTo>
                  <a:lnTo>
                    <a:pt x="35" y="124"/>
                  </a:lnTo>
                  <a:lnTo>
                    <a:pt x="47" y="4"/>
                  </a:lnTo>
                  <a:lnTo>
                    <a:pt x="142" y="0"/>
                  </a:lnTo>
                  <a:lnTo>
                    <a:pt x="119" y="40"/>
                  </a:lnTo>
                  <a:lnTo>
                    <a:pt x="146" y="93"/>
                  </a:lnTo>
                  <a:lnTo>
                    <a:pt x="91" y="155"/>
                  </a:lnTo>
                  <a:lnTo>
                    <a:pt x="149" y="195"/>
                  </a:lnTo>
                  <a:lnTo>
                    <a:pt x="76" y="334"/>
                  </a:lnTo>
                  <a:lnTo>
                    <a:pt x="67" y="245"/>
                  </a:lnTo>
                  <a:lnTo>
                    <a:pt x="0" y="15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Freeform 419"/>
            <p:cNvSpPr/>
            <p:nvPr/>
          </p:nvSpPr>
          <p:spPr bwMode="auto">
            <a:xfrm>
              <a:off x="1554060" y="1861647"/>
              <a:ext cx="57066" cy="44035"/>
            </a:xfrm>
            <a:custGeom>
              <a:avLst/>
              <a:gdLst>
                <a:gd name="T0" fmla="*/ 0 w 107"/>
                <a:gd name="T1" fmla="*/ 1 h 93"/>
                <a:gd name="T2" fmla="*/ 0 w 107"/>
                <a:gd name="T3" fmla="*/ 0 h 93"/>
                <a:gd name="T4" fmla="*/ 2 w 107"/>
                <a:gd name="T5" fmla="*/ 0 h 93"/>
                <a:gd name="T6" fmla="*/ 3 w 107"/>
                <a:gd name="T7" fmla="*/ 1 h 93"/>
                <a:gd name="T8" fmla="*/ 1 w 107"/>
                <a:gd name="T9" fmla="*/ 1 h 93"/>
                <a:gd name="T10" fmla="*/ 0 w 107"/>
                <a:gd name="T11" fmla="*/ 2 h 93"/>
                <a:gd name="T12" fmla="*/ 1 w 107"/>
                <a:gd name="T13" fmla="*/ 2 h 93"/>
                <a:gd name="T14" fmla="*/ 0 w 107"/>
                <a:gd name="T15" fmla="*/ 1 h 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7"/>
                <a:gd name="T25" fmla="*/ 0 h 93"/>
                <a:gd name="T26" fmla="*/ 107 w 107"/>
                <a:gd name="T27" fmla="*/ 93 h 9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7" h="93">
                  <a:moveTo>
                    <a:pt x="0" y="61"/>
                  </a:moveTo>
                  <a:lnTo>
                    <a:pt x="14" y="4"/>
                  </a:lnTo>
                  <a:lnTo>
                    <a:pt x="73" y="0"/>
                  </a:lnTo>
                  <a:lnTo>
                    <a:pt x="107" y="45"/>
                  </a:lnTo>
                  <a:lnTo>
                    <a:pt x="59" y="47"/>
                  </a:lnTo>
                  <a:lnTo>
                    <a:pt x="6" y="93"/>
                  </a:lnTo>
                  <a:lnTo>
                    <a:pt x="29" y="65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Freeform 420"/>
            <p:cNvSpPr/>
            <p:nvPr/>
          </p:nvSpPr>
          <p:spPr bwMode="auto">
            <a:xfrm>
              <a:off x="1561423" y="1858385"/>
              <a:ext cx="370007" cy="146783"/>
            </a:xfrm>
            <a:custGeom>
              <a:avLst/>
              <a:gdLst>
                <a:gd name="T0" fmla="*/ 0 w 703"/>
                <a:gd name="T1" fmla="*/ 3 h 317"/>
                <a:gd name="T2" fmla="*/ 1 w 703"/>
                <a:gd name="T3" fmla="*/ 4 h 317"/>
                <a:gd name="T4" fmla="*/ 0 w 703"/>
                <a:gd name="T5" fmla="*/ 5 h 317"/>
                <a:gd name="T6" fmla="*/ 1 w 703"/>
                <a:gd name="T7" fmla="*/ 5 h 317"/>
                <a:gd name="T8" fmla="*/ 1 w 703"/>
                <a:gd name="T9" fmla="*/ 6 h 317"/>
                <a:gd name="T10" fmla="*/ 2 w 703"/>
                <a:gd name="T11" fmla="*/ 6 h 317"/>
                <a:gd name="T12" fmla="*/ 1 w 703"/>
                <a:gd name="T13" fmla="*/ 6 h 317"/>
                <a:gd name="T14" fmla="*/ 2 w 703"/>
                <a:gd name="T15" fmla="*/ 6 h 317"/>
                <a:gd name="T16" fmla="*/ 3 w 703"/>
                <a:gd name="T17" fmla="*/ 7 h 317"/>
                <a:gd name="T18" fmla="*/ 4 w 703"/>
                <a:gd name="T19" fmla="*/ 6 h 317"/>
                <a:gd name="T20" fmla="*/ 6 w 703"/>
                <a:gd name="T21" fmla="*/ 7 h 317"/>
                <a:gd name="T22" fmla="*/ 9 w 703"/>
                <a:gd name="T23" fmla="*/ 6 h 317"/>
                <a:gd name="T24" fmla="*/ 9 w 703"/>
                <a:gd name="T25" fmla="*/ 7 h 317"/>
                <a:gd name="T26" fmla="*/ 9 w 703"/>
                <a:gd name="T27" fmla="*/ 6 h 317"/>
                <a:gd name="T28" fmla="*/ 15 w 703"/>
                <a:gd name="T29" fmla="*/ 6 h 317"/>
                <a:gd name="T30" fmla="*/ 16 w 703"/>
                <a:gd name="T31" fmla="*/ 6 h 317"/>
                <a:gd name="T32" fmla="*/ 16 w 703"/>
                <a:gd name="T33" fmla="*/ 3 h 317"/>
                <a:gd name="T34" fmla="*/ 16 w 703"/>
                <a:gd name="T35" fmla="*/ 3 h 317"/>
                <a:gd name="T36" fmla="*/ 15 w 703"/>
                <a:gd name="T37" fmla="*/ 1 h 317"/>
                <a:gd name="T38" fmla="*/ 13 w 703"/>
                <a:gd name="T39" fmla="*/ 1 h 317"/>
                <a:gd name="T40" fmla="*/ 11 w 703"/>
                <a:gd name="T41" fmla="*/ 1 h 317"/>
                <a:gd name="T42" fmla="*/ 8 w 703"/>
                <a:gd name="T43" fmla="*/ 0 h 317"/>
                <a:gd name="T44" fmla="*/ 6 w 703"/>
                <a:gd name="T45" fmla="*/ 0 h 317"/>
                <a:gd name="T46" fmla="*/ 4 w 703"/>
                <a:gd name="T47" fmla="*/ 1 h 317"/>
                <a:gd name="T48" fmla="*/ 3 w 703"/>
                <a:gd name="T49" fmla="*/ 1 h 317"/>
                <a:gd name="T50" fmla="*/ 3 w 703"/>
                <a:gd name="T51" fmla="*/ 2 h 317"/>
                <a:gd name="T52" fmla="*/ 0 w 703"/>
                <a:gd name="T53" fmla="*/ 3 h 3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03"/>
                <a:gd name="T82" fmla="*/ 0 h 317"/>
                <a:gd name="T83" fmla="*/ 703 w 703"/>
                <a:gd name="T84" fmla="*/ 317 h 31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03" h="317">
                  <a:moveTo>
                    <a:pt x="0" y="106"/>
                  </a:moveTo>
                  <a:lnTo>
                    <a:pt x="27" y="188"/>
                  </a:lnTo>
                  <a:lnTo>
                    <a:pt x="1" y="196"/>
                  </a:lnTo>
                  <a:lnTo>
                    <a:pt x="27" y="210"/>
                  </a:lnTo>
                  <a:lnTo>
                    <a:pt x="39" y="260"/>
                  </a:lnTo>
                  <a:lnTo>
                    <a:pt x="79" y="254"/>
                  </a:lnTo>
                  <a:lnTo>
                    <a:pt x="39" y="276"/>
                  </a:lnTo>
                  <a:lnTo>
                    <a:pt x="84" y="267"/>
                  </a:lnTo>
                  <a:lnTo>
                    <a:pt x="136" y="300"/>
                  </a:lnTo>
                  <a:lnTo>
                    <a:pt x="179" y="265"/>
                  </a:lnTo>
                  <a:lnTo>
                    <a:pt x="246" y="311"/>
                  </a:lnTo>
                  <a:lnTo>
                    <a:pt x="368" y="265"/>
                  </a:lnTo>
                  <a:lnTo>
                    <a:pt x="366" y="317"/>
                  </a:lnTo>
                  <a:lnTo>
                    <a:pt x="388" y="265"/>
                  </a:lnTo>
                  <a:lnTo>
                    <a:pt x="618" y="253"/>
                  </a:lnTo>
                  <a:lnTo>
                    <a:pt x="703" y="249"/>
                  </a:lnTo>
                  <a:lnTo>
                    <a:pt x="675" y="139"/>
                  </a:lnTo>
                  <a:lnTo>
                    <a:pt x="695" y="115"/>
                  </a:lnTo>
                  <a:lnTo>
                    <a:pt x="624" y="20"/>
                  </a:lnTo>
                  <a:lnTo>
                    <a:pt x="577" y="20"/>
                  </a:lnTo>
                  <a:lnTo>
                    <a:pt x="449" y="60"/>
                  </a:lnTo>
                  <a:lnTo>
                    <a:pt x="336" y="0"/>
                  </a:lnTo>
                  <a:lnTo>
                    <a:pt x="267" y="1"/>
                  </a:lnTo>
                  <a:lnTo>
                    <a:pt x="180" y="56"/>
                  </a:lnTo>
                  <a:lnTo>
                    <a:pt x="108" y="41"/>
                  </a:lnTo>
                  <a:lnTo>
                    <a:pt x="132" y="70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Freeform 421"/>
            <p:cNvSpPr/>
            <p:nvPr/>
          </p:nvSpPr>
          <p:spPr bwMode="auto">
            <a:xfrm>
              <a:off x="830612" y="1514261"/>
              <a:ext cx="79156" cy="96224"/>
            </a:xfrm>
            <a:custGeom>
              <a:avLst/>
              <a:gdLst>
                <a:gd name="T0" fmla="*/ 0 w 152"/>
                <a:gd name="T1" fmla="*/ 4 h 209"/>
                <a:gd name="T2" fmla="*/ 0 w 152"/>
                <a:gd name="T3" fmla="*/ 4 h 209"/>
                <a:gd name="T4" fmla="*/ 0 w 152"/>
                <a:gd name="T5" fmla="*/ 5 h 209"/>
                <a:gd name="T6" fmla="*/ 3 w 152"/>
                <a:gd name="T7" fmla="*/ 4 h 209"/>
                <a:gd name="T8" fmla="*/ 3 w 152"/>
                <a:gd name="T9" fmla="*/ 1 h 209"/>
                <a:gd name="T10" fmla="*/ 3 w 152"/>
                <a:gd name="T11" fmla="*/ 1 h 209"/>
                <a:gd name="T12" fmla="*/ 2 w 152"/>
                <a:gd name="T13" fmla="*/ 1 h 209"/>
                <a:gd name="T14" fmla="*/ 2 w 152"/>
                <a:gd name="T15" fmla="*/ 1 h 209"/>
                <a:gd name="T16" fmla="*/ 2 w 152"/>
                <a:gd name="T17" fmla="*/ 0 h 209"/>
                <a:gd name="T18" fmla="*/ 2 w 152"/>
                <a:gd name="T19" fmla="*/ 0 h 209"/>
                <a:gd name="T20" fmla="*/ 1 w 152"/>
                <a:gd name="T21" fmla="*/ 1 h 209"/>
                <a:gd name="T22" fmla="*/ 0 w 152"/>
                <a:gd name="T23" fmla="*/ 1 h 209"/>
                <a:gd name="T24" fmla="*/ 1 w 152"/>
                <a:gd name="T25" fmla="*/ 2 h 209"/>
                <a:gd name="T26" fmla="*/ 0 w 152"/>
                <a:gd name="T27" fmla="*/ 3 h 209"/>
                <a:gd name="T28" fmla="*/ 1 w 152"/>
                <a:gd name="T29" fmla="*/ 3 h 209"/>
                <a:gd name="T30" fmla="*/ 0 w 152"/>
                <a:gd name="T31" fmla="*/ 4 h 209"/>
                <a:gd name="T32" fmla="*/ 1 w 152"/>
                <a:gd name="T33" fmla="*/ 3 h 209"/>
                <a:gd name="T34" fmla="*/ 0 w 152"/>
                <a:gd name="T35" fmla="*/ 4 h 2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2"/>
                <a:gd name="T55" fmla="*/ 0 h 209"/>
                <a:gd name="T56" fmla="*/ 152 w 152"/>
                <a:gd name="T57" fmla="*/ 209 h 20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2" h="209">
                  <a:moveTo>
                    <a:pt x="0" y="177"/>
                  </a:moveTo>
                  <a:lnTo>
                    <a:pt x="18" y="193"/>
                  </a:lnTo>
                  <a:lnTo>
                    <a:pt x="2" y="209"/>
                  </a:lnTo>
                  <a:lnTo>
                    <a:pt x="142" y="178"/>
                  </a:lnTo>
                  <a:lnTo>
                    <a:pt x="152" y="67"/>
                  </a:lnTo>
                  <a:lnTo>
                    <a:pt x="133" y="41"/>
                  </a:lnTo>
                  <a:lnTo>
                    <a:pt x="93" y="54"/>
                  </a:lnTo>
                  <a:lnTo>
                    <a:pt x="79" y="37"/>
                  </a:lnTo>
                  <a:lnTo>
                    <a:pt x="96" y="12"/>
                  </a:lnTo>
                  <a:lnTo>
                    <a:pt x="79" y="0"/>
                  </a:lnTo>
                  <a:lnTo>
                    <a:pt x="63" y="52"/>
                  </a:lnTo>
                  <a:lnTo>
                    <a:pt x="2" y="67"/>
                  </a:lnTo>
                  <a:lnTo>
                    <a:pt x="22" y="79"/>
                  </a:lnTo>
                  <a:lnTo>
                    <a:pt x="8" y="109"/>
                  </a:lnTo>
                  <a:lnTo>
                    <a:pt x="49" y="117"/>
                  </a:lnTo>
                  <a:lnTo>
                    <a:pt x="13" y="158"/>
                  </a:lnTo>
                  <a:lnTo>
                    <a:pt x="53" y="148"/>
                  </a:lnTo>
                  <a:lnTo>
                    <a:pt x="0" y="17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Freeform 422"/>
            <p:cNvSpPr/>
            <p:nvPr/>
          </p:nvSpPr>
          <p:spPr bwMode="auto">
            <a:xfrm>
              <a:off x="872952" y="1507737"/>
              <a:ext cx="49702" cy="37511"/>
            </a:xfrm>
            <a:custGeom>
              <a:avLst/>
              <a:gdLst>
                <a:gd name="T0" fmla="*/ 0 w 97"/>
                <a:gd name="T1" fmla="*/ 1 h 82"/>
                <a:gd name="T2" fmla="*/ 0 w 97"/>
                <a:gd name="T3" fmla="*/ 1 h 82"/>
                <a:gd name="T4" fmla="*/ 1 w 97"/>
                <a:gd name="T5" fmla="*/ 1 h 82"/>
                <a:gd name="T6" fmla="*/ 2 w 97"/>
                <a:gd name="T7" fmla="*/ 2 h 82"/>
                <a:gd name="T8" fmla="*/ 2 w 97"/>
                <a:gd name="T9" fmla="*/ 1 h 82"/>
                <a:gd name="T10" fmla="*/ 2 w 97"/>
                <a:gd name="T11" fmla="*/ 0 h 82"/>
                <a:gd name="T12" fmla="*/ 1 w 97"/>
                <a:gd name="T13" fmla="*/ 0 h 82"/>
                <a:gd name="T14" fmla="*/ 0 w 97"/>
                <a:gd name="T15" fmla="*/ 1 h 82"/>
                <a:gd name="T16" fmla="*/ 0 w 97"/>
                <a:gd name="T17" fmla="*/ 1 h 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7"/>
                <a:gd name="T28" fmla="*/ 0 h 82"/>
                <a:gd name="T29" fmla="*/ 97 w 97"/>
                <a:gd name="T30" fmla="*/ 82 h 8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7" h="82">
                  <a:moveTo>
                    <a:pt x="0" y="52"/>
                  </a:moveTo>
                  <a:lnTo>
                    <a:pt x="14" y="69"/>
                  </a:lnTo>
                  <a:lnTo>
                    <a:pt x="54" y="56"/>
                  </a:lnTo>
                  <a:lnTo>
                    <a:pt x="73" y="82"/>
                  </a:lnTo>
                  <a:lnTo>
                    <a:pt x="97" y="52"/>
                  </a:lnTo>
                  <a:lnTo>
                    <a:pt x="74" y="15"/>
                  </a:lnTo>
                  <a:lnTo>
                    <a:pt x="29" y="0"/>
                  </a:lnTo>
                  <a:lnTo>
                    <a:pt x="17" y="27"/>
                  </a:lnTo>
                  <a:lnTo>
                    <a:pt x="0" y="5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" name="Freeform 423"/>
            <p:cNvSpPr/>
            <p:nvPr/>
          </p:nvSpPr>
          <p:spPr bwMode="auto">
            <a:xfrm>
              <a:off x="895042" y="1422929"/>
              <a:ext cx="14727" cy="14678"/>
            </a:xfrm>
            <a:custGeom>
              <a:avLst/>
              <a:gdLst>
                <a:gd name="T0" fmla="*/ 0 w 26"/>
                <a:gd name="T1" fmla="*/ 1 h 35"/>
                <a:gd name="T2" fmla="*/ 0 w 26"/>
                <a:gd name="T3" fmla="*/ 0 h 35"/>
                <a:gd name="T4" fmla="*/ 1 w 26"/>
                <a:gd name="T5" fmla="*/ 0 h 35"/>
                <a:gd name="T6" fmla="*/ 0 w 26"/>
                <a:gd name="T7" fmla="*/ 1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35"/>
                <a:gd name="T14" fmla="*/ 26 w 26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35">
                  <a:moveTo>
                    <a:pt x="0" y="35"/>
                  </a:moveTo>
                  <a:lnTo>
                    <a:pt x="0" y="8"/>
                  </a:lnTo>
                  <a:lnTo>
                    <a:pt x="26" y="0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Freeform 424"/>
            <p:cNvSpPr/>
            <p:nvPr/>
          </p:nvSpPr>
          <p:spPr bwMode="auto">
            <a:xfrm>
              <a:off x="900564" y="1439238"/>
              <a:ext cx="11045" cy="11416"/>
            </a:xfrm>
            <a:custGeom>
              <a:avLst/>
              <a:gdLst>
                <a:gd name="T0" fmla="*/ 0 w 22"/>
                <a:gd name="T1" fmla="*/ 0 h 24"/>
                <a:gd name="T2" fmla="*/ 0 w 22"/>
                <a:gd name="T3" fmla="*/ 0 h 24"/>
                <a:gd name="T4" fmla="*/ 1 w 22"/>
                <a:gd name="T5" fmla="*/ 1 h 24"/>
                <a:gd name="T6" fmla="*/ 0 w 22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4"/>
                <a:gd name="T14" fmla="*/ 22 w 22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4">
                  <a:moveTo>
                    <a:pt x="0" y="18"/>
                  </a:moveTo>
                  <a:lnTo>
                    <a:pt x="14" y="0"/>
                  </a:lnTo>
                  <a:lnTo>
                    <a:pt x="22" y="24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Freeform 425"/>
            <p:cNvSpPr/>
            <p:nvPr/>
          </p:nvSpPr>
          <p:spPr bwMode="auto">
            <a:xfrm>
              <a:off x="911609" y="1413144"/>
              <a:ext cx="156471" cy="243007"/>
            </a:xfrm>
            <a:custGeom>
              <a:avLst/>
              <a:gdLst>
                <a:gd name="T0" fmla="*/ 0 w 297"/>
                <a:gd name="T1" fmla="*/ 3 h 521"/>
                <a:gd name="T2" fmla="*/ 0 w 297"/>
                <a:gd name="T3" fmla="*/ 1 h 521"/>
                <a:gd name="T4" fmla="*/ 1 w 297"/>
                <a:gd name="T5" fmla="*/ 0 h 521"/>
                <a:gd name="T6" fmla="*/ 3 w 297"/>
                <a:gd name="T7" fmla="*/ 0 h 521"/>
                <a:gd name="T8" fmla="*/ 2 w 297"/>
                <a:gd name="T9" fmla="*/ 1 h 521"/>
                <a:gd name="T10" fmla="*/ 4 w 297"/>
                <a:gd name="T11" fmla="*/ 2 h 521"/>
                <a:gd name="T12" fmla="*/ 3 w 297"/>
                <a:gd name="T13" fmla="*/ 4 h 521"/>
                <a:gd name="T14" fmla="*/ 4 w 297"/>
                <a:gd name="T15" fmla="*/ 4 h 521"/>
                <a:gd name="T16" fmla="*/ 5 w 297"/>
                <a:gd name="T17" fmla="*/ 7 h 521"/>
                <a:gd name="T18" fmla="*/ 5 w 297"/>
                <a:gd name="T19" fmla="*/ 7 h 521"/>
                <a:gd name="T20" fmla="*/ 6 w 297"/>
                <a:gd name="T21" fmla="*/ 8 h 521"/>
                <a:gd name="T22" fmla="*/ 5 w 297"/>
                <a:gd name="T23" fmla="*/ 8 h 521"/>
                <a:gd name="T24" fmla="*/ 7 w 297"/>
                <a:gd name="T25" fmla="*/ 9 h 521"/>
                <a:gd name="T26" fmla="*/ 6 w 297"/>
                <a:gd name="T27" fmla="*/ 10 h 521"/>
                <a:gd name="T28" fmla="*/ 7 w 297"/>
                <a:gd name="T29" fmla="*/ 11 h 521"/>
                <a:gd name="T30" fmla="*/ 0 w 297"/>
                <a:gd name="T31" fmla="*/ 12 h 521"/>
                <a:gd name="T32" fmla="*/ 3 w 297"/>
                <a:gd name="T33" fmla="*/ 10 h 521"/>
                <a:gd name="T34" fmla="*/ 2 w 297"/>
                <a:gd name="T35" fmla="*/ 10 h 521"/>
                <a:gd name="T36" fmla="*/ 1 w 297"/>
                <a:gd name="T37" fmla="*/ 9 h 521"/>
                <a:gd name="T38" fmla="*/ 2 w 297"/>
                <a:gd name="T39" fmla="*/ 9 h 521"/>
                <a:gd name="T40" fmla="*/ 1 w 297"/>
                <a:gd name="T41" fmla="*/ 8 h 521"/>
                <a:gd name="T42" fmla="*/ 3 w 297"/>
                <a:gd name="T43" fmla="*/ 7 h 521"/>
                <a:gd name="T44" fmla="*/ 3 w 297"/>
                <a:gd name="T45" fmla="*/ 6 h 521"/>
                <a:gd name="T46" fmla="*/ 2 w 297"/>
                <a:gd name="T47" fmla="*/ 6 h 521"/>
                <a:gd name="T48" fmla="*/ 3 w 297"/>
                <a:gd name="T49" fmla="*/ 5 h 521"/>
                <a:gd name="T50" fmla="*/ 1 w 297"/>
                <a:gd name="T51" fmla="*/ 6 h 521"/>
                <a:gd name="T52" fmla="*/ 1 w 297"/>
                <a:gd name="T53" fmla="*/ 4 h 521"/>
                <a:gd name="T54" fmla="*/ 0 w 297"/>
                <a:gd name="T55" fmla="*/ 5 h 521"/>
                <a:gd name="T56" fmla="*/ 1 w 297"/>
                <a:gd name="T57" fmla="*/ 3 h 521"/>
                <a:gd name="T58" fmla="*/ 0 w 297"/>
                <a:gd name="T59" fmla="*/ 3 h 52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97"/>
                <a:gd name="T91" fmla="*/ 0 h 521"/>
                <a:gd name="T92" fmla="*/ 297 w 297"/>
                <a:gd name="T93" fmla="*/ 521 h 52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97" h="521">
                  <a:moveTo>
                    <a:pt x="0" y="122"/>
                  </a:moveTo>
                  <a:lnTo>
                    <a:pt x="11" y="50"/>
                  </a:lnTo>
                  <a:lnTo>
                    <a:pt x="49" y="0"/>
                  </a:lnTo>
                  <a:lnTo>
                    <a:pt x="113" y="0"/>
                  </a:lnTo>
                  <a:lnTo>
                    <a:pt x="73" y="62"/>
                  </a:lnTo>
                  <a:lnTo>
                    <a:pt x="161" y="74"/>
                  </a:lnTo>
                  <a:lnTo>
                    <a:pt x="106" y="161"/>
                  </a:lnTo>
                  <a:lnTo>
                    <a:pt x="175" y="189"/>
                  </a:lnTo>
                  <a:lnTo>
                    <a:pt x="239" y="296"/>
                  </a:lnTo>
                  <a:lnTo>
                    <a:pt x="220" y="304"/>
                  </a:lnTo>
                  <a:lnTo>
                    <a:pt x="248" y="330"/>
                  </a:lnTo>
                  <a:lnTo>
                    <a:pt x="231" y="359"/>
                  </a:lnTo>
                  <a:lnTo>
                    <a:pt x="297" y="364"/>
                  </a:lnTo>
                  <a:lnTo>
                    <a:pt x="258" y="433"/>
                  </a:lnTo>
                  <a:lnTo>
                    <a:pt x="285" y="455"/>
                  </a:lnTo>
                  <a:lnTo>
                    <a:pt x="18" y="521"/>
                  </a:lnTo>
                  <a:lnTo>
                    <a:pt x="139" y="423"/>
                  </a:lnTo>
                  <a:lnTo>
                    <a:pt x="102" y="438"/>
                  </a:lnTo>
                  <a:lnTo>
                    <a:pt x="34" y="410"/>
                  </a:lnTo>
                  <a:lnTo>
                    <a:pt x="85" y="375"/>
                  </a:lnTo>
                  <a:lnTo>
                    <a:pt x="55" y="359"/>
                  </a:lnTo>
                  <a:lnTo>
                    <a:pt x="123" y="319"/>
                  </a:lnTo>
                  <a:lnTo>
                    <a:pt x="133" y="271"/>
                  </a:lnTo>
                  <a:lnTo>
                    <a:pt x="95" y="256"/>
                  </a:lnTo>
                  <a:lnTo>
                    <a:pt x="113" y="229"/>
                  </a:lnTo>
                  <a:lnTo>
                    <a:pt x="46" y="242"/>
                  </a:lnTo>
                  <a:lnTo>
                    <a:pt x="49" y="169"/>
                  </a:lnTo>
                  <a:lnTo>
                    <a:pt x="11" y="202"/>
                  </a:lnTo>
                  <a:lnTo>
                    <a:pt x="31" y="126"/>
                  </a:lnTo>
                  <a:lnTo>
                    <a:pt x="0" y="12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Freeform 426"/>
            <p:cNvSpPr/>
            <p:nvPr/>
          </p:nvSpPr>
          <p:spPr bwMode="auto">
            <a:xfrm>
              <a:off x="4799448" y="1254944"/>
              <a:ext cx="60747" cy="19571"/>
            </a:xfrm>
            <a:custGeom>
              <a:avLst/>
              <a:gdLst>
                <a:gd name="T0" fmla="*/ 0 w 116"/>
                <a:gd name="T1" fmla="*/ 0 h 42"/>
                <a:gd name="T2" fmla="*/ 2 w 116"/>
                <a:gd name="T3" fmla="*/ 0 h 42"/>
                <a:gd name="T4" fmla="*/ 3 w 116"/>
                <a:gd name="T5" fmla="*/ 1 h 42"/>
                <a:gd name="T6" fmla="*/ 2 w 116"/>
                <a:gd name="T7" fmla="*/ 1 h 42"/>
                <a:gd name="T8" fmla="*/ 0 w 116"/>
                <a:gd name="T9" fmla="*/ 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42"/>
                <a:gd name="T17" fmla="*/ 116 w 116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42">
                  <a:moveTo>
                    <a:pt x="0" y="14"/>
                  </a:moveTo>
                  <a:lnTo>
                    <a:pt x="71" y="0"/>
                  </a:lnTo>
                  <a:lnTo>
                    <a:pt x="116" y="21"/>
                  </a:lnTo>
                  <a:lnTo>
                    <a:pt x="92" y="42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Freeform 427"/>
            <p:cNvSpPr/>
            <p:nvPr/>
          </p:nvSpPr>
          <p:spPr bwMode="auto">
            <a:xfrm>
              <a:off x="3080110" y="2290579"/>
              <a:ext cx="141744" cy="306613"/>
            </a:xfrm>
            <a:custGeom>
              <a:avLst/>
              <a:gdLst>
                <a:gd name="T0" fmla="*/ 0 w 268"/>
                <a:gd name="T1" fmla="*/ 1 h 659"/>
                <a:gd name="T2" fmla="*/ 1 w 268"/>
                <a:gd name="T3" fmla="*/ 2 h 659"/>
                <a:gd name="T4" fmla="*/ 2 w 268"/>
                <a:gd name="T5" fmla="*/ 3 h 659"/>
                <a:gd name="T6" fmla="*/ 1 w 268"/>
                <a:gd name="T7" fmla="*/ 4 h 659"/>
                <a:gd name="T8" fmla="*/ 4 w 268"/>
                <a:gd name="T9" fmla="*/ 6 h 659"/>
                <a:gd name="T10" fmla="*/ 5 w 268"/>
                <a:gd name="T11" fmla="*/ 9 h 659"/>
                <a:gd name="T12" fmla="*/ 5 w 268"/>
                <a:gd name="T13" fmla="*/ 11 h 659"/>
                <a:gd name="T14" fmla="*/ 2 w 268"/>
                <a:gd name="T15" fmla="*/ 13 h 659"/>
                <a:gd name="T16" fmla="*/ 3 w 268"/>
                <a:gd name="T17" fmla="*/ 15 h 659"/>
                <a:gd name="T18" fmla="*/ 3 w 268"/>
                <a:gd name="T19" fmla="*/ 14 h 659"/>
                <a:gd name="T20" fmla="*/ 4 w 268"/>
                <a:gd name="T21" fmla="*/ 14 h 659"/>
                <a:gd name="T22" fmla="*/ 4 w 268"/>
                <a:gd name="T23" fmla="*/ 13 h 659"/>
                <a:gd name="T24" fmla="*/ 6 w 268"/>
                <a:gd name="T25" fmla="*/ 12 h 659"/>
                <a:gd name="T26" fmla="*/ 6 w 268"/>
                <a:gd name="T27" fmla="*/ 8 h 659"/>
                <a:gd name="T28" fmla="*/ 3 w 268"/>
                <a:gd name="T29" fmla="*/ 5 h 659"/>
                <a:gd name="T30" fmla="*/ 3 w 268"/>
                <a:gd name="T31" fmla="*/ 3 h 659"/>
                <a:gd name="T32" fmla="*/ 5 w 268"/>
                <a:gd name="T33" fmla="*/ 2 h 659"/>
                <a:gd name="T34" fmla="*/ 3 w 268"/>
                <a:gd name="T35" fmla="*/ 0 h 659"/>
                <a:gd name="T36" fmla="*/ 0 w 268"/>
                <a:gd name="T37" fmla="*/ 1 h 65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8"/>
                <a:gd name="T58" fmla="*/ 0 h 659"/>
                <a:gd name="T59" fmla="*/ 268 w 268"/>
                <a:gd name="T60" fmla="*/ 659 h 65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8" h="659">
                  <a:moveTo>
                    <a:pt x="0" y="34"/>
                  </a:moveTo>
                  <a:lnTo>
                    <a:pt x="39" y="101"/>
                  </a:lnTo>
                  <a:lnTo>
                    <a:pt x="92" y="128"/>
                  </a:lnTo>
                  <a:lnTo>
                    <a:pt x="65" y="181"/>
                  </a:lnTo>
                  <a:lnTo>
                    <a:pt x="158" y="268"/>
                  </a:lnTo>
                  <a:lnTo>
                    <a:pt x="201" y="387"/>
                  </a:lnTo>
                  <a:lnTo>
                    <a:pt x="204" y="489"/>
                  </a:lnTo>
                  <a:lnTo>
                    <a:pt x="87" y="577"/>
                  </a:lnTo>
                  <a:lnTo>
                    <a:pt x="110" y="659"/>
                  </a:lnTo>
                  <a:lnTo>
                    <a:pt x="143" y="602"/>
                  </a:lnTo>
                  <a:lnTo>
                    <a:pt x="165" y="615"/>
                  </a:lnTo>
                  <a:lnTo>
                    <a:pt x="175" y="580"/>
                  </a:lnTo>
                  <a:lnTo>
                    <a:pt x="268" y="519"/>
                  </a:lnTo>
                  <a:lnTo>
                    <a:pt x="254" y="354"/>
                  </a:lnTo>
                  <a:lnTo>
                    <a:pt x="129" y="201"/>
                  </a:lnTo>
                  <a:lnTo>
                    <a:pt x="142" y="151"/>
                  </a:lnTo>
                  <a:lnTo>
                    <a:pt x="217" y="76"/>
                  </a:lnTo>
                  <a:lnTo>
                    <a:pt x="115" y="0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Freeform 428"/>
            <p:cNvSpPr/>
            <p:nvPr/>
          </p:nvSpPr>
          <p:spPr bwMode="auto">
            <a:xfrm>
              <a:off x="1901977" y="2378649"/>
              <a:ext cx="193287" cy="135366"/>
            </a:xfrm>
            <a:custGeom>
              <a:avLst/>
              <a:gdLst>
                <a:gd name="T0" fmla="*/ 0 w 369"/>
                <a:gd name="T1" fmla="*/ 7 h 289"/>
                <a:gd name="T2" fmla="*/ 2 w 369"/>
                <a:gd name="T3" fmla="*/ 5 h 289"/>
                <a:gd name="T4" fmla="*/ 2 w 369"/>
                <a:gd name="T5" fmla="*/ 5 h 289"/>
                <a:gd name="T6" fmla="*/ 3 w 369"/>
                <a:gd name="T7" fmla="*/ 4 h 289"/>
                <a:gd name="T8" fmla="*/ 5 w 369"/>
                <a:gd name="T9" fmla="*/ 1 h 289"/>
                <a:gd name="T10" fmla="*/ 8 w 369"/>
                <a:gd name="T11" fmla="*/ 0 h 289"/>
                <a:gd name="T12" fmla="*/ 9 w 369"/>
                <a:gd name="T13" fmla="*/ 3 h 289"/>
                <a:gd name="T14" fmla="*/ 8 w 369"/>
                <a:gd name="T15" fmla="*/ 4 h 289"/>
                <a:gd name="T16" fmla="*/ 5 w 369"/>
                <a:gd name="T17" fmla="*/ 5 h 289"/>
                <a:gd name="T18" fmla="*/ 0 w 369"/>
                <a:gd name="T19" fmla="*/ 7 h 2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9"/>
                <a:gd name="T31" fmla="*/ 0 h 289"/>
                <a:gd name="T32" fmla="*/ 369 w 369"/>
                <a:gd name="T33" fmla="*/ 289 h 2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9" h="289">
                  <a:moveTo>
                    <a:pt x="0" y="289"/>
                  </a:moveTo>
                  <a:lnTo>
                    <a:pt x="96" y="225"/>
                  </a:lnTo>
                  <a:lnTo>
                    <a:pt x="79" y="194"/>
                  </a:lnTo>
                  <a:lnTo>
                    <a:pt x="108" y="157"/>
                  </a:lnTo>
                  <a:lnTo>
                    <a:pt x="207" y="33"/>
                  </a:lnTo>
                  <a:lnTo>
                    <a:pt x="329" y="0"/>
                  </a:lnTo>
                  <a:lnTo>
                    <a:pt x="369" y="113"/>
                  </a:lnTo>
                  <a:lnTo>
                    <a:pt x="336" y="157"/>
                  </a:lnTo>
                  <a:lnTo>
                    <a:pt x="197" y="232"/>
                  </a:lnTo>
                  <a:lnTo>
                    <a:pt x="0" y="28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Freeform 429"/>
            <p:cNvSpPr/>
            <p:nvPr/>
          </p:nvSpPr>
          <p:spPr bwMode="auto">
            <a:xfrm>
              <a:off x="1887250" y="2414529"/>
              <a:ext cx="71792" cy="99486"/>
            </a:xfrm>
            <a:custGeom>
              <a:avLst/>
              <a:gdLst>
                <a:gd name="T0" fmla="*/ 0 w 137"/>
                <a:gd name="T1" fmla="*/ 1 h 211"/>
                <a:gd name="T2" fmla="*/ 1 w 137"/>
                <a:gd name="T3" fmla="*/ 5 h 211"/>
                <a:gd name="T4" fmla="*/ 3 w 137"/>
                <a:gd name="T5" fmla="*/ 3 h 211"/>
                <a:gd name="T6" fmla="*/ 3 w 137"/>
                <a:gd name="T7" fmla="*/ 3 h 211"/>
                <a:gd name="T8" fmla="*/ 3 w 137"/>
                <a:gd name="T9" fmla="*/ 2 h 211"/>
                <a:gd name="T10" fmla="*/ 3 w 137"/>
                <a:gd name="T11" fmla="*/ 1 h 211"/>
                <a:gd name="T12" fmla="*/ 1 w 137"/>
                <a:gd name="T13" fmla="*/ 0 h 211"/>
                <a:gd name="T14" fmla="*/ 0 w 137"/>
                <a:gd name="T15" fmla="*/ 1 h 2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7"/>
                <a:gd name="T25" fmla="*/ 0 h 211"/>
                <a:gd name="T26" fmla="*/ 137 w 137"/>
                <a:gd name="T27" fmla="*/ 211 h 2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7" h="211">
                  <a:moveTo>
                    <a:pt x="0" y="42"/>
                  </a:moveTo>
                  <a:lnTo>
                    <a:pt x="29" y="211"/>
                  </a:lnTo>
                  <a:lnTo>
                    <a:pt x="125" y="147"/>
                  </a:lnTo>
                  <a:lnTo>
                    <a:pt x="108" y="116"/>
                  </a:lnTo>
                  <a:lnTo>
                    <a:pt x="137" y="79"/>
                  </a:lnTo>
                  <a:lnTo>
                    <a:pt x="137" y="32"/>
                  </a:lnTo>
                  <a:lnTo>
                    <a:pt x="67" y="0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Freeform 430"/>
            <p:cNvSpPr/>
            <p:nvPr/>
          </p:nvSpPr>
          <p:spPr bwMode="auto">
            <a:xfrm>
              <a:off x="1307388" y="1736066"/>
              <a:ext cx="187765" cy="150045"/>
            </a:xfrm>
            <a:custGeom>
              <a:avLst/>
              <a:gdLst>
                <a:gd name="T0" fmla="*/ 0 w 356"/>
                <a:gd name="T1" fmla="*/ 2 h 323"/>
                <a:gd name="T2" fmla="*/ 0 w 356"/>
                <a:gd name="T3" fmla="*/ 1 h 323"/>
                <a:gd name="T4" fmla="*/ 2 w 356"/>
                <a:gd name="T5" fmla="*/ 0 h 323"/>
                <a:gd name="T6" fmla="*/ 4 w 356"/>
                <a:gd name="T7" fmla="*/ 1 h 323"/>
                <a:gd name="T8" fmla="*/ 6 w 356"/>
                <a:gd name="T9" fmla="*/ 1 h 323"/>
                <a:gd name="T10" fmla="*/ 8 w 356"/>
                <a:gd name="T11" fmla="*/ 3 h 323"/>
                <a:gd name="T12" fmla="*/ 8 w 356"/>
                <a:gd name="T13" fmla="*/ 6 h 323"/>
                <a:gd name="T14" fmla="*/ 8 w 356"/>
                <a:gd name="T15" fmla="*/ 7 h 323"/>
                <a:gd name="T16" fmla="*/ 7 w 356"/>
                <a:gd name="T17" fmla="*/ 7 h 323"/>
                <a:gd name="T18" fmla="*/ 6 w 356"/>
                <a:gd name="T19" fmla="*/ 5 h 323"/>
                <a:gd name="T20" fmla="*/ 5 w 356"/>
                <a:gd name="T21" fmla="*/ 6 h 323"/>
                <a:gd name="T22" fmla="*/ 2 w 356"/>
                <a:gd name="T23" fmla="*/ 4 h 323"/>
                <a:gd name="T24" fmla="*/ 1 w 356"/>
                <a:gd name="T25" fmla="*/ 2 h 323"/>
                <a:gd name="T26" fmla="*/ 0 w 356"/>
                <a:gd name="T27" fmla="*/ 3 h 323"/>
                <a:gd name="T28" fmla="*/ 0 w 356"/>
                <a:gd name="T29" fmla="*/ 2 h 3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6"/>
                <a:gd name="T46" fmla="*/ 0 h 323"/>
                <a:gd name="T47" fmla="*/ 356 w 356"/>
                <a:gd name="T48" fmla="*/ 323 h 3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6" h="323">
                  <a:moveTo>
                    <a:pt x="0" y="76"/>
                  </a:moveTo>
                  <a:lnTo>
                    <a:pt x="0" y="23"/>
                  </a:lnTo>
                  <a:lnTo>
                    <a:pt x="91" y="0"/>
                  </a:lnTo>
                  <a:lnTo>
                    <a:pt x="164" y="64"/>
                  </a:lnTo>
                  <a:lnTo>
                    <a:pt x="245" y="46"/>
                  </a:lnTo>
                  <a:lnTo>
                    <a:pt x="345" y="146"/>
                  </a:lnTo>
                  <a:lnTo>
                    <a:pt x="332" y="253"/>
                  </a:lnTo>
                  <a:lnTo>
                    <a:pt x="356" y="299"/>
                  </a:lnTo>
                  <a:lnTo>
                    <a:pt x="281" y="323"/>
                  </a:lnTo>
                  <a:lnTo>
                    <a:pt x="243" y="235"/>
                  </a:lnTo>
                  <a:lnTo>
                    <a:pt x="211" y="272"/>
                  </a:lnTo>
                  <a:lnTo>
                    <a:pt x="91" y="183"/>
                  </a:lnTo>
                  <a:lnTo>
                    <a:pt x="33" y="89"/>
                  </a:lnTo>
                  <a:lnTo>
                    <a:pt x="2" y="110"/>
                  </a:lnTo>
                  <a:lnTo>
                    <a:pt x="0" y="7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Freeform 431"/>
            <p:cNvSpPr/>
            <p:nvPr/>
          </p:nvSpPr>
          <p:spPr bwMode="auto">
            <a:xfrm>
              <a:off x="1263208" y="2890758"/>
              <a:ext cx="255876" cy="256055"/>
            </a:xfrm>
            <a:custGeom>
              <a:avLst/>
              <a:gdLst>
                <a:gd name="T0" fmla="*/ 0 w 485"/>
                <a:gd name="T1" fmla="*/ 12 h 550"/>
                <a:gd name="T2" fmla="*/ 1 w 485"/>
                <a:gd name="T3" fmla="*/ 12 h 550"/>
                <a:gd name="T4" fmla="*/ 9 w 485"/>
                <a:gd name="T5" fmla="*/ 13 h 550"/>
                <a:gd name="T6" fmla="*/ 11 w 485"/>
                <a:gd name="T7" fmla="*/ 12 h 550"/>
                <a:gd name="T8" fmla="*/ 9 w 485"/>
                <a:gd name="T9" fmla="*/ 11 h 550"/>
                <a:gd name="T10" fmla="*/ 9 w 485"/>
                <a:gd name="T11" fmla="*/ 7 h 550"/>
                <a:gd name="T12" fmla="*/ 11 w 485"/>
                <a:gd name="T13" fmla="*/ 7 h 550"/>
                <a:gd name="T14" fmla="*/ 11 w 485"/>
                <a:gd name="T15" fmla="*/ 5 h 550"/>
                <a:gd name="T16" fmla="*/ 9 w 485"/>
                <a:gd name="T17" fmla="*/ 5 h 550"/>
                <a:gd name="T18" fmla="*/ 9 w 485"/>
                <a:gd name="T19" fmla="*/ 2 h 550"/>
                <a:gd name="T20" fmla="*/ 8 w 485"/>
                <a:gd name="T21" fmla="*/ 1 h 550"/>
                <a:gd name="T22" fmla="*/ 7 w 485"/>
                <a:gd name="T23" fmla="*/ 1 h 550"/>
                <a:gd name="T24" fmla="*/ 7 w 485"/>
                <a:gd name="T25" fmla="*/ 2 h 550"/>
                <a:gd name="T26" fmla="*/ 5 w 485"/>
                <a:gd name="T27" fmla="*/ 2 h 550"/>
                <a:gd name="T28" fmla="*/ 4 w 485"/>
                <a:gd name="T29" fmla="*/ 0 h 550"/>
                <a:gd name="T30" fmla="*/ 1 w 485"/>
                <a:gd name="T31" fmla="*/ 1 h 550"/>
                <a:gd name="T32" fmla="*/ 2 w 485"/>
                <a:gd name="T33" fmla="*/ 5 h 550"/>
                <a:gd name="T34" fmla="*/ 0 w 485"/>
                <a:gd name="T35" fmla="*/ 12 h 55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5"/>
                <a:gd name="T55" fmla="*/ 0 h 550"/>
                <a:gd name="T56" fmla="*/ 485 w 485"/>
                <a:gd name="T57" fmla="*/ 550 h 55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5" h="550">
                  <a:moveTo>
                    <a:pt x="0" y="515"/>
                  </a:moveTo>
                  <a:lnTo>
                    <a:pt x="63" y="496"/>
                  </a:lnTo>
                  <a:lnTo>
                    <a:pt x="376" y="550"/>
                  </a:lnTo>
                  <a:lnTo>
                    <a:pt x="446" y="524"/>
                  </a:lnTo>
                  <a:lnTo>
                    <a:pt x="399" y="484"/>
                  </a:lnTo>
                  <a:lnTo>
                    <a:pt x="399" y="317"/>
                  </a:lnTo>
                  <a:lnTo>
                    <a:pt x="485" y="317"/>
                  </a:lnTo>
                  <a:lnTo>
                    <a:pt x="480" y="227"/>
                  </a:lnTo>
                  <a:lnTo>
                    <a:pt x="399" y="236"/>
                  </a:lnTo>
                  <a:lnTo>
                    <a:pt x="391" y="77"/>
                  </a:lnTo>
                  <a:lnTo>
                    <a:pt x="356" y="48"/>
                  </a:lnTo>
                  <a:lnTo>
                    <a:pt x="305" y="52"/>
                  </a:lnTo>
                  <a:lnTo>
                    <a:pt x="294" y="96"/>
                  </a:lnTo>
                  <a:lnTo>
                    <a:pt x="239" y="102"/>
                  </a:lnTo>
                  <a:lnTo>
                    <a:pt x="179" y="0"/>
                  </a:lnTo>
                  <a:lnTo>
                    <a:pt x="34" y="23"/>
                  </a:lnTo>
                  <a:lnTo>
                    <a:pt x="86" y="231"/>
                  </a:lnTo>
                  <a:lnTo>
                    <a:pt x="0" y="51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Freeform 432"/>
            <p:cNvSpPr/>
            <p:nvPr/>
          </p:nvSpPr>
          <p:spPr bwMode="auto">
            <a:xfrm>
              <a:off x="1270571" y="2869556"/>
              <a:ext cx="20249" cy="2120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1 h 48"/>
                <a:gd name="T4" fmla="*/ 1 w 40"/>
                <a:gd name="T5" fmla="*/ 0 h 48"/>
                <a:gd name="T6" fmla="*/ 0 w 40"/>
                <a:gd name="T7" fmla="*/ 0 h 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8"/>
                <a:gd name="T14" fmla="*/ 40 w 40"/>
                <a:gd name="T15" fmla="*/ 48 h 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8">
                  <a:moveTo>
                    <a:pt x="0" y="16"/>
                  </a:moveTo>
                  <a:lnTo>
                    <a:pt x="18" y="48"/>
                  </a:lnTo>
                  <a:lnTo>
                    <a:pt x="40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Freeform 433"/>
            <p:cNvSpPr/>
            <p:nvPr/>
          </p:nvSpPr>
          <p:spPr bwMode="auto">
            <a:xfrm>
              <a:off x="1430724" y="3140289"/>
              <a:ext cx="187765" cy="190818"/>
            </a:xfrm>
            <a:custGeom>
              <a:avLst/>
              <a:gdLst>
                <a:gd name="T0" fmla="*/ 0 w 358"/>
                <a:gd name="T1" fmla="*/ 7 h 410"/>
                <a:gd name="T2" fmla="*/ 0 w 358"/>
                <a:gd name="T3" fmla="*/ 5 h 410"/>
                <a:gd name="T4" fmla="*/ 1 w 358"/>
                <a:gd name="T5" fmla="*/ 4 h 410"/>
                <a:gd name="T6" fmla="*/ 1 w 358"/>
                <a:gd name="T7" fmla="*/ 1 h 410"/>
                <a:gd name="T8" fmla="*/ 3 w 358"/>
                <a:gd name="T9" fmla="*/ 0 h 410"/>
                <a:gd name="T10" fmla="*/ 3 w 358"/>
                <a:gd name="T11" fmla="*/ 1 h 410"/>
                <a:gd name="T12" fmla="*/ 5 w 358"/>
                <a:gd name="T13" fmla="*/ 0 h 410"/>
                <a:gd name="T14" fmla="*/ 7 w 358"/>
                <a:gd name="T15" fmla="*/ 4 h 410"/>
                <a:gd name="T16" fmla="*/ 8 w 358"/>
                <a:gd name="T17" fmla="*/ 5 h 410"/>
                <a:gd name="T18" fmla="*/ 5 w 358"/>
                <a:gd name="T19" fmla="*/ 8 h 410"/>
                <a:gd name="T20" fmla="*/ 3 w 358"/>
                <a:gd name="T21" fmla="*/ 8 h 410"/>
                <a:gd name="T22" fmla="*/ 2 w 358"/>
                <a:gd name="T23" fmla="*/ 9 h 410"/>
                <a:gd name="T24" fmla="*/ 1 w 358"/>
                <a:gd name="T25" fmla="*/ 9 h 410"/>
                <a:gd name="T26" fmla="*/ 1 w 358"/>
                <a:gd name="T27" fmla="*/ 8 h 410"/>
                <a:gd name="T28" fmla="*/ 0 w 358"/>
                <a:gd name="T29" fmla="*/ 7 h 41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8"/>
                <a:gd name="T46" fmla="*/ 0 h 410"/>
                <a:gd name="T47" fmla="*/ 358 w 358"/>
                <a:gd name="T48" fmla="*/ 410 h 41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8" h="410">
                  <a:moveTo>
                    <a:pt x="0" y="314"/>
                  </a:moveTo>
                  <a:lnTo>
                    <a:pt x="0" y="191"/>
                  </a:lnTo>
                  <a:lnTo>
                    <a:pt x="40" y="188"/>
                  </a:lnTo>
                  <a:lnTo>
                    <a:pt x="40" y="30"/>
                  </a:lnTo>
                  <a:lnTo>
                    <a:pt x="115" y="12"/>
                  </a:lnTo>
                  <a:lnTo>
                    <a:pt x="138" y="39"/>
                  </a:lnTo>
                  <a:lnTo>
                    <a:pt x="201" y="0"/>
                  </a:lnTo>
                  <a:lnTo>
                    <a:pt x="306" y="169"/>
                  </a:lnTo>
                  <a:lnTo>
                    <a:pt x="358" y="197"/>
                  </a:lnTo>
                  <a:lnTo>
                    <a:pt x="216" y="353"/>
                  </a:lnTo>
                  <a:lnTo>
                    <a:pt x="131" y="353"/>
                  </a:lnTo>
                  <a:lnTo>
                    <a:pt x="86" y="408"/>
                  </a:lnTo>
                  <a:lnTo>
                    <a:pt x="32" y="410"/>
                  </a:lnTo>
                  <a:lnTo>
                    <a:pt x="34" y="360"/>
                  </a:lnTo>
                  <a:lnTo>
                    <a:pt x="0" y="31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Freeform 434"/>
            <p:cNvSpPr/>
            <p:nvPr/>
          </p:nvSpPr>
          <p:spPr bwMode="auto">
            <a:xfrm>
              <a:off x="1614807" y="2820629"/>
              <a:ext cx="34976" cy="39142"/>
            </a:xfrm>
            <a:custGeom>
              <a:avLst/>
              <a:gdLst>
                <a:gd name="T0" fmla="*/ 0 w 69"/>
                <a:gd name="T1" fmla="*/ 0 h 88"/>
                <a:gd name="T2" fmla="*/ 0 w 69"/>
                <a:gd name="T3" fmla="*/ 1 h 88"/>
                <a:gd name="T4" fmla="*/ 1 w 69"/>
                <a:gd name="T5" fmla="*/ 2 h 88"/>
                <a:gd name="T6" fmla="*/ 1 w 69"/>
                <a:gd name="T7" fmla="*/ 1 h 88"/>
                <a:gd name="T8" fmla="*/ 1 w 69"/>
                <a:gd name="T9" fmla="*/ 0 h 88"/>
                <a:gd name="T10" fmla="*/ 0 w 69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9"/>
                <a:gd name="T19" fmla="*/ 0 h 88"/>
                <a:gd name="T20" fmla="*/ 69 w 69"/>
                <a:gd name="T21" fmla="*/ 88 h 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9" h="88">
                  <a:moveTo>
                    <a:pt x="0" y="15"/>
                  </a:moveTo>
                  <a:lnTo>
                    <a:pt x="8" y="45"/>
                  </a:lnTo>
                  <a:lnTo>
                    <a:pt x="27" y="88"/>
                  </a:lnTo>
                  <a:lnTo>
                    <a:pt x="69" y="35"/>
                  </a:lnTo>
                  <a:lnTo>
                    <a:pt x="66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Freeform 435"/>
            <p:cNvSpPr/>
            <p:nvPr/>
          </p:nvSpPr>
          <p:spPr bwMode="auto">
            <a:xfrm>
              <a:off x="1202461" y="2510754"/>
              <a:ext cx="152789" cy="231591"/>
            </a:xfrm>
            <a:custGeom>
              <a:avLst/>
              <a:gdLst>
                <a:gd name="T0" fmla="*/ 0 w 294"/>
                <a:gd name="T1" fmla="*/ 8 h 498"/>
                <a:gd name="T2" fmla="*/ 1 w 294"/>
                <a:gd name="T3" fmla="*/ 6 h 498"/>
                <a:gd name="T4" fmla="*/ 3 w 294"/>
                <a:gd name="T5" fmla="*/ 6 h 498"/>
                <a:gd name="T6" fmla="*/ 4 w 294"/>
                <a:gd name="T7" fmla="*/ 2 h 498"/>
                <a:gd name="T8" fmla="*/ 5 w 294"/>
                <a:gd name="T9" fmla="*/ 1 h 498"/>
                <a:gd name="T10" fmla="*/ 5 w 294"/>
                <a:gd name="T11" fmla="*/ 0 h 498"/>
                <a:gd name="T12" fmla="*/ 5 w 294"/>
                <a:gd name="T13" fmla="*/ 0 h 498"/>
                <a:gd name="T14" fmla="*/ 6 w 294"/>
                <a:gd name="T15" fmla="*/ 3 h 498"/>
                <a:gd name="T16" fmla="*/ 5 w 294"/>
                <a:gd name="T17" fmla="*/ 3 h 498"/>
                <a:gd name="T18" fmla="*/ 6 w 294"/>
                <a:gd name="T19" fmla="*/ 5 h 498"/>
                <a:gd name="T20" fmla="*/ 5 w 294"/>
                <a:gd name="T21" fmla="*/ 8 h 498"/>
                <a:gd name="T22" fmla="*/ 6 w 294"/>
                <a:gd name="T23" fmla="*/ 10 h 498"/>
                <a:gd name="T24" fmla="*/ 6 w 294"/>
                <a:gd name="T25" fmla="*/ 11 h 498"/>
                <a:gd name="T26" fmla="*/ 4 w 294"/>
                <a:gd name="T27" fmla="*/ 11 h 498"/>
                <a:gd name="T28" fmla="*/ 2 w 294"/>
                <a:gd name="T29" fmla="*/ 11 h 498"/>
                <a:gd name="T30" fmla="*/ 1 w 294"/>
                <a:gd name="T31" fmla="*/ 11 h 498"/>
                <a:gd name="T32" fmla="*/ 1 w 294"/>
                <a:gd name="T33" fmla="*/ 9 h 498"/>
                <a:gd name="T34" fmla="*/ 0 w 294"/>
                <a:gd name="T35" fmla="*/ 8 h 4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4"/>
                <a:gd name="T55" fmla="*/ 0 h 498"/>
                <a:gd name="T56" fmla="*/ 294 w 294"/>
                <a:gd name="T57" fmla="*/ 498 h 49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4" h="498">
                  <a:moveTo>
                    <a:pt x="0" y="355"/>
                  </a:moveTo>
                  <a:lnTo>
                    <a:pt x="38" y="263"/>
                  </a:lnTo>
                  <a:lnTo>
                    <a:pt x="109" y="275"/>
                  </a:lnTo>
                  <a:lnTo>
                    <a:pt x="192" y="81"/>
                  </a:lnTo>
                  <a:lnTo>
                    <a:pt x="231" y="46"/>
                  </a:lnTo>
                  <a:lnTo>
                    <a:pt x="214" y="8"/>
                  </a:lnTo>
                  <a:lnTo>
                    <a:pt x="235" y="0"/>
                  </a:lnTo>
                  <a:lnTo>
                    <a:pt x="260" y="123"/>
                  </a:lnTo>
                  <a:lnTo>
                    <a:pt x="214" y="142"/>
                  </a:lnTo>
                  <a:lnTo>
                    <a:pt x="265" y="238"/>
                  </a:lnTo>
                  <a:lnTo>
                    <a:pt x="235" y="352"/>
                  </a:lnTo>
                  <a:lnTo>
                    <a:pt x="294" y="437"/>
                  </a:lnTo>
                  <a:lnTo>
                    <a:pt x="287" y="498"/>
                  </a:lnTo>
                  <a:lnTo>
                    <a:pt x="185" y="471"/>
                  </a:lnTo>
                  <a:lnTo>
                    <a:pt x="107" y="470"/>
                  </a:lnTo>
                  <a:lnTo>
                    <a:pt x="45" y="471"/>
                  </a:lnTo>
                  <a:lnTo>
                    <a:pt x="44" y="388"/>
                  </a:lnTo>
                  <a:lnTo>
                    <a:pt x="0" y="35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Freeform 436"/>
            <p:cNvSpPr/>
            <p:nvPr/>
          </p:nvSpPr>
          <p:spPr bwMode="auto">
            <a:xfrm>
              <a:off x="1323956" y="2546634"/>
              <a:ext cx="261398" cy="166354"/>
            </a:xfrm>
            <a:custGeom>
              <a:avLst/>
              <a:gdLst>
                <a:gd name="T0" fmla="*/ 0 w 497"/>
                <a:gd name="T1" fmla="*/ 6 h 357"/>
                <a:gd name="T2" fmla="*/ 1 w 497"/>
                <a:gd name="T3" fmla="*/ 4 h 357"/>
                <a:gd name="T4" fmla="*/ 4 w 497"/>
                <a:gd name="T5" fmla="*/ 3 h 357"/>
                <a:gd name="T6" fmla="*/ 4 w 497"/>
                <a:gd name="T7" fmla="*/ 2 h 357"/>
                <a:gd name="T8" fmla="*/ 5 w 497"/>
                <a:gd name="T9" fmla="*/ 2 h 357"/>
                <a:gd name="T10" fmla="*/ 7 w 497"/>
                <a:gd name="T11" fmla="*/ 0 h 357"/>
                <a:gd name="T12" fmla="*/ 8 w 497"/>
                <a:gd name="T13" fmla="*/ 2 h 357"/>
                <a:gd name="T14" fmla="*/ 9 w 497"/>
                <a:gd name="T15" fmla="*/ 3 h 357"/>
                <a:gd name="T16" fmla="*/ 12 w 497"/>
                <a:gd name="T17" fmla="*/ 6 h 357"/>
                <a:gd name="T18" fmla="*/ 6 w 497"/>
                <a:gd name="T19" fmla="*/ 7 h 357"/>
                <a:gd name="T20" fmla="*/ 4 w 497"/>
                <a:gd name="T21" fmla="*/ 6 h 357"/>
                <a:gd name="T22" fmla="*/ 4 w 497"/>
                <a:gd name="T23" fmla="*/ 7 h 357"/>
                <a:gd name="T24" fmla="*/ 2 w 497"/>
                <a:gd name="T25" fmla="*/ 7 h 357"/>
                <a:gd name="T26" fmla="*/ 1 w 497"/>
                <a:gd name="T27" fmla="*/ 8 h 357"/>
                <a:gd name="T28" fmla="*/ 0 w 497"/>
                <a:gd name="T29" fmla="*/ 6 h 35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97"/>
                <a:gd name="T46" fmla="*/ 0 h 357"/>
                <a:gd name="T47" fmla="*/ 497 w 497"/>
                <a:gd name="T48" fmla="*/ 357 h 35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97" h="357">
                  <a:moveTo>
                    <a:pt x="0" y="272"/>
                  </a:moveTo>
                  <a:lnTo>
                    <a:pt x="30" y="158"/>
                  </a:lnTo>
                  <a:lnTo>
                    <a:pt x="157" y="130"/>
                  </a:lnTo>
                  <a:lnTo>
                    <a:pt x="169" y="93"/>
                  </a:lnTo>
                  <a:lnTo>
                    <a:pt x="226" y="80"/>
                  </a:lnTo>
                  <a:lnTo>
                    <a:pt x="311" y="0"/>
                  </a:lnTo>
                  <a:lnTo>
                    <a:pt x="340" y="95"/>
                  </a:lnTo>
                  <a:lnTo>
                    <a:pt x="405" y="130"/>
                  </a:lnTo>
                  <a:lnTo>
                    <a:pt x="497" y="258"/>
                  </a:lnTo>
                  <a:lnTo>
                    <a:pt x="266" y="295"/>
                  </a:lnTo>
                  <a:lnTo>
                    <a:pt x="188" y="258"/>
                  </a:lnTo>
                  <a:lnTo>
                    <a:pt x="157" y="322"/>
                  </a:lnTo>
                  <a:lnTo>
                    <a:pt x="91" y="322"/>
                  </a:lnTo>
                  <a:lnTo>
                    <a:pt x="59" y="357"/>
                  </a:lnTo>
                  <a:lnTo>
                    <a:pt x="0" y="27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Freeform 437"/>
            <p:cNvSpPr/>
            <p:nvPr/>
          </p:nvSpPr>
          <p:spPr bwMode="auto">
            <a:xfrm>
              <a:off x="1301866" y="2284056"/>
              <a:ext cx="213537" cy="335970"/>
            </a:xfrm>
            <a:custGeom>
              <a:avLst/>
              <a:gdLst>
                <a:gd name="T0" fmla="*/ 0 w 409"/>
                <a:gd name="T1" fmla="*/ 10 h 725"/>
                <a:gd name="T2" fmla="*/ 1 w 409"/>
                <a:gd name="T3" fmla="*/ 10 h 725"/>
                <a:gd name="T4" fmla="*/ 1 w 409"/>
                <a:gd name="T5" fmla="*/ 11 h 725"/>
                <a:gd name="T6" fmla="*/ 2 w 409"/>
                <a:gd name="T7" fmla="*/ 14 h 725"/>
                <a:gd name="T8" fmla="*/ 1 w 409"/>
                <a:gd name="T9" fmla="*/ 14 h 725"/>
                <a:gd name="T10" fmla="*/ 2 w 409"/>
                <a:gd name="T11" fmla="*/ 17 h 725"/>
                <a:gd name="T12" fmla="*/ 5 w 409"/>
                <a:gd name="T13" fmla="*/ 16 h 725"/>
                <a:gd name="T14" fmla="*/ 5 w 409"/>
                <a:gd name="T15" fmla="*/ 15 h 725"/>
                <a:gd name="T16" fmla="*/ 6 w 409"/>
                <a:gd name="T17" fmla="*/ 15 h 725"/>
                <a:gd name="T18" fmla="*/ 8 w 409"/>
                <a:gd name="T19" fmla="*/ 13 h 725"/>
                <a:gd name="T20" fmla="*/ 7 w 409"/>
                <a:gd name="T21" fmla="*/ 11 h 725"/>
                <a:gd name="T22" fmla="*/ 8 w 409"/>
                <a:gd name="T23" fmla="*/ 8 h 725"/>
                <a:gd name="T24" fmla="*/ 9 w 409"/>
                <a:gd name="T25" fmla="*/ 8 h 725"/>
                <a:gd name="T26" fmla="*/ 9 w 409"/>
                <a:gd name="T27" fmla="*/ 4 h 725"/>
                <a:gd name="T28" fmla="*/ 2 w 409"/>
                <a:gd name="T29" fmla="*/ 0 h 725"/>
                <a:gd name="T30" fmla="*/ 1 w 409"/>
                <a:gd name="T31" fmla="*/ 1 h 725"/>
                <a:gd name="T32" fmla="*/ 1 w 409"/>
                <a:gd name="T33" fmla="*/ 2 h 725"/>
                <a:gd name="T34" fmla="*/ 2 w 409"/>
                <a:gd name="T35" fmla="*/ 3 h 725"/>
                <a:gd name="T36" fmla="*/ 2 w 409"/>
                <a:gd name="T37" fmla="*/ 7 h 725"/>
                <a:gd name="T38" fmla="*/ 0 w 409"/>
                <a:gd name="T39" fmla="*/ 10 h 7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9"/>
                <a:gd name="T61" fmla="*/ 0 h 725"/>
                <a:gd name="T62" fmla="*/ 409 w 409"/>
                <a:gd name="T63" fmla="*/ 725 h 7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9" h="725">
                  <a:moveTo>
                    <a:pt x="0" y="416"/>
                  </a:moveTo>
                  <a:lnTo>
                    <a:pt x="60" y="451"/>
                  </a:lnTo>
                  <a:lnTo>
                    <a:pt x="45" y="487"/>
                  </a:lnTo>
                  <a:lnTo>
                    <a:pt x="70" y="610"/>
                  </a:lnTo>
                  <a:lnTo>
                    <a:pt x="24" y="629"/>
                  </a:lnTo>
                  <a:lnTo>
                    <a:pt x="75" y="725"/>
                  </a:lnTo>
                  <a:lnTo>
                    <a:pt x="202" y="697"/>
                  </a:lnTo>
                  <a:lnTo>
                    <a:pt x="214" y="660"/>
                  </a:lnTo>
                  <a:lnTo>
                    <a:pt x="271" y="647"/>
                  </a:lnTo>
                  <a:lnTo>
                    <a:pt x="356" y="567"/>
                  </a:lnTo>
                  <a:lnTo>
                    <a:pt x="326" y="478"/>
                  </a:lnTo>
                  <a:lnTo>
                    <a:pt x="368" y="361"/>
                  </a:lnTo>
                  <a:lnTo>
                    <a:pt x="408" y="352"/>
                  </a:lnTo>
                  <a:lnTo>
                    <a:pt x="409" y="184"/>
                  </a:lnTo>
                  <a:lnTo>
                    <a:pt x="103" y="0"/>
                  </a:lnTo>
                  <a:lnTo>
                    <a:pt x="64" y="21"/>
                  </a:lnTo>
                  <a:lnTo>
                    <a:pt x="64" y="90"/>
                  </a:lnTo>
                  <a:lnTo>
                    <a:pt x="103" y="140"/>
                  </a:lnTo>
                  <a:lnTo>
                    <a:pt x="75" y="298"/>
                  </a:lnTo>
                  <a:lnTo>
                    <a:pt x="0" y="41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Freeform 438"/>
            <p:cNvSpPr/>
            <p:nvPr/>
          </p:nvSpPr>
          <p:spPr bwMode="auto">
            <a:xfrm>
              <a:off x="1255845" y="2696679"/>
              <a:ext cx="150948" cy="179401"/>
            </a:xfrm>
            <a:custGeom>
              <a:avLst/>
              <a:gdLst>
                <a:gd name="T0" fmla="*/ 0 w 289"/>
                <a:gd name="T1" fmla="*/ 8 h 385"/>
                <a:gd name="T2" fmla="*/ 1 w 289"/>
                <a:gd name="T3" fmla="*/ 9 h 385"/>
                <a:gd name="T4" fmla="*/ 2 w 289"/>
                <a:gd name="T5" fmla="*/ 9 h 385"/>
                <a:gd name="T6" fmla="*/ 3 w 289"/>
                <a:gd name="T7" fmla="*/ 9 h 385"/>
                <a:gd name="T8" fmla="*/ 4 w 289"/>
                <a:gd name="T9" fmla="*/ 8 h 385"/>
                <a:gd name="T10" fmla="*/ 5 w 289"/>
                <a:gd name="T11" fmla="*/ 6 h 385"/>
                <a:gd name="T12" fmla="*/ 6 w 289"/>
                <a:gd name="T13" fmla="*/ 5 h 385"/>
                <a:gd name="T14" fmla="*/ 7 w 289"/>
                <a:gd name="T15" fmla="*/ 0 h 385"/>
                <a:gd name="T16" fmla="*/ 5 w 289"/>
                <a:gd name="T17" fmla="*/ 0 h 385"/>
                <a:gd name="T18" fmla="*/ 4 w 289"/>
                <a:gd name="T19" fmla="*/ 1 h 385"/>
                <a:gd name="T20" fmla="*/ 4 w 289"/>
                <a:gd name="T21" fmla="*/ 2 h 385"/>
                <a:gd name="T22" fmla="*/ 2 w 289"/>
                <a:gd name="T23" fmla="*/ 2 h 385"/>
                <a:gd name="T24" fmla="*/ 2 w 289"/>
                <a:gd name="T25" fmla="*/ 3 h 385"/>
                <a:gd name="T26" fmla="*/ 3 w 289"/>
                <a:gd name="T27" fmla="*/ 3 h 385"/>
                <a:gd name="T28" fmla="*/ 3 w 289"/>
                <a:gd name="T29" fmla="*/ 6 h 385"/>
                <a:gd name="T30" fmla="*/ 1 w 289"/>
                <a:gd name="T31" fmla="*/ 6 h 385"/>
                <a:gd name="T32" fmla="*/ 0 w 289"/>
                <a:gd name="T33" fmla="*/ 8 h 38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9"/>
                <a:gd name="T52" fmla="*/ 0 h 385"/>
                <a:gd name="T53" fmla="*/ 289 w 289"/>
                <a:gd name="T54" fmla="*/ 385 h 38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9" h="385">
                  <a:moveTo>
                    <a:pt x="0" y="335"/>
                  </a:moveTo>
                  <a:lnTo>
                    <a:pt x="30" y="385"/>
                  </a:lnTo>
                  <a:lnTo>
                    <a:pt x="70" y="369"/>
                  </a:lnTo>
                  <a:lnTo>
                    <a:pt x="130" y="372"/>
                  </a:lnTo>
                  <a:lnTo>
                    <a:pt x="183" y="333"/>
                  </a:lnTo>
                  <a:lnTo>
                    <a:pt x="199" y="257"/>
                  </a:lnTo>
                  <a:lnTo>
                    <a:pt x="251" y="192"/>
                  </a:lnTo>
                  <a:lnTo>
                    <a:pt x="289" y="0"/>
                  </a:lnTo>
                  <a:lnTo>
                    <a:pt x="223" y="0"/>
                  </a:lnTo>
                  <a:lnTo>
                    <a:pt x="191" y="35"/>
                  </a:lnTo>
                  <a:lnTo>
                    <a:pt x="184" y="96"/>
                  </a:lnTo>
                  <a:lnTo>
                    <a:pt x="82" y="69"/>
                  </a:lnTo>
                  <a:lnTo>
                    <a:pt x="78" y="110"/>
                  </a:lnTo>
                  <a:lnTo>
                    <a:pt x="121" y="111"/>
                  </a:lnTo>
                  <a:lnTo>
                    <a:pt x="107" y="264"/>
                  </a:lnTo>
                  <a:lnTo>
                    <a:pt x="59" y="246"/>
                  </a:lnTo>
                  <a:lnTo>
                    <a:pt x="0" y="33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Freeform 439"/>
            <p:cNvSpPr/>
            <p:nvPr/>
          </p:nvSpPr>
          <p:spPr bwMode="auto">
            <a:xfrm>
              <a:off x="1279776" y="2667322"/>
              <a:ext cx="379212" cy="376743"/>
            </a:xfrm>
            <a:custGeom>
              <a:avLst/>
              <a:gdLst>
                <a:gd name="T0" fmla="*/ 0 w 722"/>
                <a:gd name="T1" fmla="*/ 11 h 811"/>
                <a:gd name="T2" fmla="*/ 0 w 722"/>
                <a:gd name="T3" fmla="*/ 12 h 811"/>
                <a:gd name="T4" fmla="*/ 3 w 722"/>
                <a:gd name="T5" fmla="*/ 11 h 811"/>
                <a:gd name="T6" fmla="*/ 5 w 722"/>
                <a:gd name="T7" fmla="*/ 13 h 811"/>
                <a:gd name="T8" fmla="*/ 6 w 722"/>
                <a:gd name="T9" fmla="*/ 13 h 811"/>
                <a:gd name="T10" fmla="*/ 6 w 722"/>
                <a:gd name="T11" fmla="*/ 12 h 811"/>
                <a:gd name="T12" fmla="*/ 7 w 722"/>
                <a:gd name="T13" fmla="*/ 12 h 811"/>
                <a:gd name="T14" fmla="*/ 8 w 722"/>
                <a:gd name="T15" fmla="*/ 13 h 811"/>
                <a:gd name="T16" fmla="*/ 9 w 722"/>
                <a:gd name="T17" fmla="*/ 17 h 811"/>
                <a:gd name="T18" fmla="*/ 11 w 722"/>
                <a:gd name="T19" fmla="*/ 17 h 811"/>
                <a:gd name="T20" fmla="*/ 15 w 722"/>
                <a:gd name="T21" fmla="*/ 19 h 811"/>
                <a:gd name="T22" fmla="*/ 15 w 722"/>
                <a:gd name="T23" fmla="*/ 18 h 811"/>
                <a:gd name="T24" fmla="*/ 15 w 722"/>
                <a:gd name="T25" fmla="*/ 17 h 811"/>
                <a:gd name="T26" fmla="*/ 15 w 722"/>
                <a:gd name="T27" fmla="*/ 15 h 811"/>
                <a:gd name="T28" fmla="*/ 16 w 722"/>
                <a:gd name="T29" fmla="*/ 14 h 811"/>
                <a:gd name="T30" fmla="*/ 15 w 722"/>
                <a:gd name="T31" fmla="*/ 12 h 811"/>
                <a:gd name="T32" fmla="*/ 15 w 722"/>
                <a:gd name="T33" fmla="*/ 9 h 811"/>
                <a:gd name="T34" fmla="*/ 15 w 722"/>
                <a:gd name="T35" fmla="*/ 8 h 811"/>
                <a:gd name="T36" fmla="*/ 15 w 722"/>
                <a:gd name="T37" fmla="*/ 7 h 811"/>
                <a:gd name="T38" fmla="*/ 16 w 722"/>
                <a:gd name="T39" fmla="*/ 4 h 811"/>
                <a:gd name="T40" fmla="*/ 17 w 722"/>
                <a:gd name="T41" fmla="*/ 3 h 811"/>
                <a:gd name="T42" fmla="*/ 17 w 722"/>
                <a:gd name="T43" fmla="*/ 1 h 811"/>
                <a:gd name="T44" fmla="*/ 13 w 722"/>
                <a:gd name="T45" fmla="*/ 0 h 811"/>
                <a:gd name="T46" fmla="*/ 8 w 722"/>
                <a:gd name="T47" fmla="*/ 1 h 811"/>
                <a:gd name="T48" fmla="*/ 6 w 722"/>
                <a:gd name="T49" fmla="*/ 0 h 811"/>
                <a:gd name="T50" fmla="*/ 6 w 722"/>
                <a:gd name="T51" fmla="*/ 1 h 811"/>
                <a:gd name="T52" fmla="*/ 5 w 722"/>
                <a:gd name="T53" fmla="*/ 6 h 811"/>
                <a:gd name="T54" fmla="*/ 3 w 722"/>
                <a:gd name="T55" fmla="*/ 7 h 811"/>
                <a:gd name="T56" fmla="*/ 3 w 722"/>
                <a:gd name="T57" fmla="*/ 9 h 811"/>
                <a:gd name="T58" fmla="*/ 2 w 722"/>
                <a:gd name="T59" fmla="*/ 10 h 811"/>
                <a:gd name="T60" fmla="*/ 1 w 722"/>
                <a:gd name="T61" fmla="*/ 10 h 811"/>
                <a:gd name="T62" fmla="*/ 0 w 722"/>
                <a:gd name="T63" fmla="*/ 11 h 81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22"/>
                <a:gd name="T97" fmla="*/ 0 h 811"/>
                <a:gd name="T98" fmla="*/ 722 w 722"/>
                <a:gd name="T99" fmla="*/ 811 h 81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22" h="811">
                  <a:moveTo>
                    <a:pt x="0" y="481"/>
                  </a:moveTo>
                  <a:lnTo>
                    <a:pt x="1" y="504"/>
                  </a:lnTo>
                  <a:lnTo>
                    <a:pt x="146" y="481"/>
                  </a:lnTo>
                  <a:lnTo>
                    <a:pt x="206" y="583"/>
                  </a:lnTo>
                  <a:lnTo>
                    <a:pt x="261" y="577"/>
                  </a:lnTo>
                  <a:lnTo>
                    <a:pt x="272" y="533"/>
                  </a:lnTo>
                  <a:lnTo>
                    <a:pt x="323" y="529"/>
                  </a:lnTo>
                  <a:lnTo>
                    <a:pt x="358" y="558"/>
                  </a:lnTo>
                  <a:lnTo>
                    <a:pt x="366" y="717"/>
                  </a:lnTo>
                  <a:lnTo>
                    <a:pt x="447" y="708"/>
                  </a:lnTo>
                  <a:lnTo>
                    <a:pt x="666" y="811"/>
                  </a:lnTo>
                  <a:lnTo>
                    <a:pt x="664" y="763"/>
                  </a:lnTo>
                  <a:lnTo>
                    <a:pt x="620" y="742"/>
                  </a:lnTo>
                  <a:lnTo>
                    <a:pt x="626" y="628"/>
                  </a:lnTo>
                  <a:lnTo>
                    <a:pt x="695" y="586"/>
                  </a:lnTo>
                  <a:lnTo>
                    <a:pt x="655" y="509"/>
                  </a:lnTo>
                  <a:lnTo>
                    <a:pt x="645" y="374"/>
                  </a:lnTo>
                  <a:lnTo>
                    <a:pt x="637" y="344"/>
                  </a:lnTo>
                  <a:lnTo>
                    <a:pt x="666" y="284"/>
                  </a:lnTo>
                  <a:lnTo>
                    <a:pt x="695" y="174"/>
                  </a:lnTo>
                  <a:lnTo>
                    <a:pt x="722" y="132"/>
                  </a:lnTo>
                  <a:lnTo>
                    <a:pt x="709" y="67"/>
                  </a:lnTo>
                  <a:lnTo>
                    <a:pt x="581" y="0"/>
                  </a:lnTo>
                  <a:lnTo>
                    <a:pt x="350" y="37"/>
                  </a:lnTo>
                  <a:lnTo>
                    <a:pt x="272" y="0"/>
                  </a:lnTo>
                  <a:lnTo>
                    <a:pt x="241" y="64"/>
                  </a:lnTo>
                  <a:lnTo>
                    <a:pt x="203" y="256"/>
                  </a:lnTo>
                  <a:lnTo>
                    <a:pt x="151" y="321"/>
                  </a:lnTo>
                  <a:lnTo>
                    <a:pt x="135" y="397"/>
                  </a:lnTo>
                  <a:lnTo>
                    <a:pt x="82" y="436"/>
                  </a:lnTo>
                  <a:lnTo>
                    <a:pt x="22" y="433"/>
                  </a:lnTo>
                  <a:lnTo>
                    <a:pt x="0" y="48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Freeform 440"/>
            <p:cNvSpPr/>
            <p:nvPr/>
          </p:nvSpPr>
          <p:spPr bwMode="auto">
            <a:xfrm>
              <a:off x="1681077" y="2011692"/>
              <a:ext cx="46021" cy="24464"/>
            </a:xfrm>
            <a:custGeom>
              <a:avLst/>
              <a:gdLst>
                <a:gd name="T0" fmla="*/ 0 w 89"/>
                <a:gd name="T1" fmla="*/ 1 h 54"/>
                <a:gd name="T2" fmla="*/ 1 w 89"/>
                <a:gd name="T3" fmla="*/ 1 h 54"/>
                <a:gd name="T4" fmla="*/ 2 w 89"/>
                <a:gd name="T5" fmla="*/ 0 h 54"/>
                <a:gd name="T6" fmla="*/ 0 w 89"/>
                <a:gd name="T7" fmla="*/ 1 h 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9"/>
                <a:gd name="T13" fmla="*/ 0 h 54"/>
                <a:gd name="T14" fmla="*/ 89 w 89"/>
                <a:gd name="T15" fmla="*/ 54 h 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9" h="54">
                  <a:moveTo>
                    <a:pt x="0" y="30"/>
                  </a:moveTo>
                  <a:lnTo>
                    <a:pt x="32" y="54"/>
                  </a:lnTo>
                  <a:lnTo>
                    <a:pt x="89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Freeform 441"/>
            <p:cNvSpPr/>
            <p:nvPr/>
          </p:nvSpPr>
          <p:spPr bwMode="auto">
            <a:xfrm>
              <a:off x="1051512" y="2517277"/>
              <a:ext cx="53384" cy="127212"/>
            </a:xfrm>
            <a:custGeom>
              <a:avLst/>
              <a:gdLst>
                <a:gd name="T0" fmla="*/ 0 w 102"/>
                <a:gd name="T1" fmla="*/ 1 h 274"/>
                <a:gd name="T2" fmla="*/ 1 w 102"/>
                <a:gd name="T3" fmla="*/ 6 h 274"/>
                <a:gd name="T4" fmla="*/ 2 w 102"/>
                <a:gd name="T5" fmla="*/ 6 h 274"/>
                <a:gd name="T6" fmla="*/ 2 w 102"/>
                <a:gd name="T7" fmla="*/ 1 h 274"/>
                <a:gd name="T8" fmla="*/ 2 w 102"/>
                <a:gd name="T9" fmla="*/ 0 h 274"/>
                <a:gd name="T10" fmla="*/ 1 w 102"/>
                <a:gd name="T11" fmla="*/ 0 h 274"/>
                <a:gd name="T12" fmla="*/ 0 w 102"/>
                <a:gd name="T13" fmla="*/ 1 h 2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2"/>
                <a:gd name="T22" fmla="*/ 0 h 274"/>
                <a:gd name="T23" fmla="*/ 102 w 102"/>
                <a:gd name="T24" fmla="*/ 274 h 2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2" h="274">
                  <a:moveTo>
                    <a:pt x="0" y="65"/>
                  </a:moveTo>
                  <a:lnTo>
                    <a:pt x="41" y="274"/>
                  </a:lnTo>
                  <a:lnTo>
                    <a:pt x="73" y="270"/>
                  </a:lnTo>
                  <a:lnTo>
                    <a:pt x="102" y="30"/>
                  </a:lnTo>
                  <a:lnTo>
                    <a:pt x="73" y="0"/>
                  </a:lnTo>
                  <a:lnTo>
                    <a:pt x="52" y="19"/>
                  </a:lnTo>
                  <a:lnTo>
                    <a:pt x="0" y="6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Freeform 442"/>
            <p:cNvSpPr/>
            <p:nvPr/>
          </p:nvSpPr>
          <p:spPr bwMode="auto">
            <a:xfrm>
              <a:off x="1220869" y="2727666"/>
              <a:ext cx="36817" cy="26095"/>
            </a:xfrm>
            <a:custGeom>
              <a:avLst/>
              <a:gdLst>
                <a:gd name="T0" fmla="*/ 0 w 69"/>
                <a:gd name="T1" fmla="*/ 2 h 52"/>
                <a:gd name="T2" fmla="*/ 0 w 69"/>
                <a:gd name="T3" fmla="*/ 0 h 52"/>
                <a:gd name="T4" fmla="*/ 2 w 69"/>
                <a:gd name="T5" fmla="*/ 0 h 52"/>
                <a:gd name="T6" fmla="*/ 2 w 69"/>
                <a:gd name="T7" fmla="*/ 1 h 52"/>
                <a:gd name="T8" fmla="*/ 0 w 69"/>
                <a:gd name="T9" fmla="*/ 2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52"/>
                <a:gd name="T17" fmla="*/ 69 w 69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52">
                  <a:moveTo>
                    <a:pt x="0" y="52"/>
                  </a:moveTo>
                  <a:lnTo>
                    <a:pt x="7" y="1"/>
                  </a:lnTo>
                  <a:lnTo>
                    <a:pt x="69" y="0"/>
                  </a:lnTo>
                  <a:lnTo>
                    <a:pt x="69" y="46"/>
                  </a:lnTo>
                  <a:lnTo>
                    <a:pt x="0" y="5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Freeform 443"/>
            <p:cNvSpPr/>
            <p:nvPr/>
          </p:nvSpPr>
          <p:spPr bwMode="auto">
            <a:xfrm>
              <a:off x="1693963" y="2398220"/>
              <a:ext cx="301897" cy="303351"/>
            </a:xfrm>
            <a:custGeom>
              <a:avLst/>
              <a:gdLst>
                <a:gd name="T0" fmla="*/ 0 w 576"/>
                <a:gd name="T1" fmla="*/ 11 h 650"/>
                <a:gd name="T2" fmla="*/ 1 w 576"/>
                <a:gd name="T3" fmla="*/ 10 h 650"/>
                <a:gd name="T4" fmla="*/ 1 w 576"/>
                <a:gd name="T5" fmla="*/ 8 h 650"/>
                <a:gd name="T6" fmla="*/ 3 w 576"/>
                <a:gd name="T7" fmla="*/ 5 h 650"/>
                <a:gd name="T8" fmla="*/ 3 w 576"/>
                <a:gd name="T9" fmla="*/ 1 h 650"/>
                <a:gd name="T10" fmla="*/ 5 w 576"/>
                <a:gd name="T11" fmla="*/ 0 h 650"/>
                <a:gd name="T12" fmla="*/ 6 w 576"/>
                <a:gd name="T13" fmla="*/ 3 h 650"/>
                <a:gd name="T14" fmla="*/ 9 w 576"/>
                <a:gd name="T15" fmla="*/ 6 h 650"/>
                <a:gd name="T16" fmla="*/ 8 w 576"/>
                <a:gd name="T17" fmla="*/ 7 h 650"/>
                <a:gd name="T18" fmla="*/ 9 w 576"/>
                <a:gd name="T19" fmla="*/ 8 h 650"/>
                <a:gd name="T20" fmla="*/ 10 w 576"/>
                <a:gd name="T21" fmla="*/ 9 h 650"/>
                <a:gd name="T22" fmla="*/ 13 w 576"/>
                <a:gd name="T23" fmla="*/ 11 h 650"/>
                <a:gd name="T24" fmla="*/ 11 w 576"/>
                <a:gd name="T25" fmla="*/ 14 h 650"/>
                <a:gd name="T26" fmla="*/ 8 w 576"/>
                <a:gd name="T27" fmla="*/ 15 h 650"/>
                <a:gd name="T28" fmla="*/ 5 w 576"/>
                <a:gd name="T29" fmla="*/ 15 h 650"/>
                <a:gd name="T30" fmla="*/ 3 w 576"/>
                <a:gd name="T31" fmla="*/ 14 h 650"/>
                <a:gd name="T32" fmla="*/ 1 w 576"/>
                <a:gd name="T33" fmla="*/ 12 h 650"/>
                <a:gd name="T34" fmla="*/ 0 w 576"/>
                <a:gd name="T35" fmla="*/ 11 h 65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76"/>
                <a:gd name="T55" fmla="*/ 0 h 650"/>
                <a:gd name="T56" fmla="*/ 576 w 576"/>
                <a:gd name="T57" fmla="*/ 650 h 65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76" h="650">
                  <a:moveTo>
                    <a:pt x="0" y="454"/>
                  </a:moveTo>
                  <a:lnTo>
                    <a:pt x="43" y="422"/>
                  </a:lnTo>
                  <a:lnTo>
                    <a:pt x="51" y="342"/>
                  </a:lnTo>
                  <a:lnTo>
                    <a:pt x="121" y="232"/>
                  </a:lnTo>
                  <a:lnTo>
                    <a:pt x="152" y="43"/>
                  </a:lnTo>
                  <a:lnTo>
                    <a:pt x="211" y="0"/>
                  </a:lnTo>
                  <a:lnTo>
                    <a:pt x="255" y="131"/>
                  </a:lnTo>
                  <a:lnTo>
                    <a:pt x="380" y="241"/>
                  </a:lnTo>
                  <a:lnTo>
                    <a:pt x="336" y="308"/>
                  </a:lnTo>
                  <a:lnTo>
                    <a:pt x="379" y="324"/>
                  </a:lnTo>
                  <a:lnTo>
                    <a:pt x="423" y="404"/>
                  </a:lnTo>
                  <a:lnTo>
                    <a:pt x="576" y="449"/>
                  </a:lnTo>
                  <a:lnTo>
                    <a:pt x="459" y="581"/>
                  </a:lnTo>
                  <a:lnTo>
                    <a:pt x="340" y="630"/>
                  </a:lnTo>
                  <a:lnTo>
                    <a:pt x="229" y="650"/>
                  </a:lnTo>
                  <a:lnTo>
                    <a:pt x="109" y="602"/>
                  </a:lnTo>
                  <a:lnTo>
                    <a:pt x="65" y="510"/>
                  </a:lnTo>
                  <a:lnTo>
                    <a:pt x="0" y="45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Freeform 444"/>
            <p:cNvSpPr/>
            <p:nvPr/>
          </p:nvSpPr>
          <p:spPr bwMode="auto">
            <a:xfrm>
              <a:off x="1870683" y="2510754"/>
              <a:ext cx="31294" cy="39142"/>
            </a:xfrm>
            <a:custGeom>
              <a:avLst/>
              <a:gdLst>
                <a:gd name="T0" fmla="*/ 0 w 60"/>
                <a:gd name="T1" fmla="*/ 1 h 83"/>
                <a:gd name="T2" fmla="*/ 1 w 60"/>
                <a:gd name="T3" fmla="*/ 2 h 83"/>
                <a:gd name="T4" fmla="*/ 1 w 60"/>
                <a:gd name="T5" fmla="*/ 1 h 83"/>
                <a:gd name="T6" fmla="*/ 1 w 60"/>
                <a:gd name="T7" fmla="*/ 1 h 83"/>
                <a:gd name="T8" fmla="*/ 1 w 60"/>
                <a:gd name="T9" fmla="*/ 1 h 83"/>
                <a:gd name="T10" fmla="*/ 1 w 60"/>
                <a:gd name="T11" fmla="*/ 0 h 83"/>
                <a:gd name="T12" fmla="*/ 0 w 60"/>
                <a:gd name="T13" fmla="*/ 1 h 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"/>
                <a:gd name="T22" fmla="*/ 0 h 83"/>
                <a:gd name="T23" fmla="*/ 60 w 60"/>
                <a:gd name="T24" fmla="*/ 83 h 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" h="83">
                  <a:moveTo>
                    <a:pt x="0" y="67"/>
                  </a:moveTo>
                  <a:lnTo>
                    <a:pt x="43" y="83"/>
                  </a:lnTo>
                  <a:lnTo>
                    <a:pt x="56" y="58"/>
                  </a:lnTo>
                  <a:lnTo>
                    <a:pt x="30" y="52"/>
                  </a:lnTo>
                  <a:lnTo>
                    <a:pt x="60" y="32"/>
                  </a:lnTo>
                  <a:lnTo>
                    <a:pt x="44" y="0"/>
                  </a:lnTo>
                  <a:lnTo>
                    <a:pt x="0" y="6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Freeform 445"/>
            <p:cNvSpPr/>
            <p:nvPr/>
          </p:nvSpPr>
          <p:spPr bwMode="auto">
            <a:xfrm>
              <a:off x="1206142" y="2727666"/>
              <a:ext cx="112291" cy="123950"/>
            </a:xfrm>
            <a:custGeom>
              <a:avLst/>
              <a:gdLst>
                <a:gd name="T0" fmla="*/ 0 w 214"/>
                <a:gd name="T1" fmla="*/ 3 h 267"/>
                <a:gd name="T2" fmla="*/ 1 w 214"/>
                <a:gd name="T3" fmla="*/ 2 h 267"/>
                <a:gd name="T4" fmla="*/ 1 w 214"/>
                <a:gd name="T5" fmla="*/ 2 h 267"/>
                <a:gd name="T6" fmla="*/ 1 w 214"/>
                <a:gd name="T7" fmla="*/ 1 h 267"/>
                <a:gd name="T8" fmla="*/ 2 w 214"/>
                <a:gd name="T9" fmla="*/ 1 h 267"/>
                <a:gd name="T10" fmla="*/ 2 w 214"/>
                <a:gd name="T11" fmla="*/ 0 h 267"/>
                <a:gd name="T12" fmla="*/ 4 w 214"/>
                <a:gd name="T13" fmla="*/ 0 h 267"/>
                <a:gd name="T14" fmla="*/ 4 w 214"/>
                <a:gd name="T15" fmla="*/ 1 h 267"/>
                <a:gd name="T16" fmla="*/ 5 w 214"/>
                <a:gd name="T17" fmla="*/ 1 h 267"/>
                <a:gd name="T18" fmla="*/ 5 w 214"/>
                <a:gd name="T19" fmla="*/ 5 h 267"/>
                <a:gd name="T20" fmla="*/ 3 w 214"/>
                <a:gd name="T21" fmla="*/ 4 h 267"/>
                <a:gd name="T22" fmla="*/ 2 w 214"/>
                <a:gd name="T23" fmla="*/ 6 h 267"/>
                <a:gd name="T24" fmla="*/ 0 w 214"/>
                <a:gd name="T25" fmla="*/ 3 h 2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4"/>
                <a:gd name="T40" fmla="*/ 0 h 267"/>
                <a:gd name="T41" fmla="*/ 214 w 214"/>
                <a:gd name="T42" fmla="*/ 267 h 26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4" h="267">
                  <a:moveTo>
                    <a:pt x="0" y="125"/>
                  </a:moveTo>
                  <a:lnTo>
                    <a:pt x="25" y="83"/>
                  </a:lnTo>
                  <a:lnTo>
                    <a:pt x="41" y="88"/>
                  </a:lnTo>
                  <a:lnTo>
                    <a:pt x="28" y="52"/>
                  </a:lnTo>
                  <a:lnTo>
                    <a:pt x="97" y="46"/>
                  </a:lnTo>
                  <a:lnTo>
                    <a:pt x="97" y="0"/>
                  </a:lnTo>
                  <a:lnTo>
                    <a:pt x="175" y="1"/>
                  </a:lnTo>
                  <a:lnTo>
                    <a:pt x="171" y="42"/>
                  </a:lnTo>
                  <a:lnTo>
                    <a:pt x="214" y="43"/>
                  </a:lnTo>
                  <a:lnTo>
                    <a:pt x="200" y="196"/>
                  </a:lnTo>
                  <a:lnTo>
                    <a:pt x="152" y="178"/>
                  </a:lnTo>
                  <a:lnTo>
                    <a:pt x="93" y="267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Freeform 446"/>
            <p:cNvSpPr/>
            <p:nvPr/>
          </p:nvSpPr>
          <p:spPr bwMode="auto">
            <a:xfrm>
              <a:off x="696232" y="2492813"/>
              <a:ext cx="60747" cy="11416"/>
            </a:xfrm>
            <a:custGeom>
              <a:avLst/>
              <a:gdLst>
                <a:gd name="T0" fmla="*/ 0 w 114"/>
                <a:gd name="T1" fmla="*/ 1 h 26"/>
                <a:gd name="T2" fmla="*/ 0 w 114"/>
                <a:gd name="T3" fmla="*/ 0 h 26"/>
                <a:gd name="T4" fmla="*/ 3 w 114"/>
                <a:gd name="T5" fmla="*/ 0 h 26"/>
                <a:gd name="T6" fmla="*/ 0 w 114"/>
                <a:gd name="T7" fmla="*/ 1 h 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26"/>
                <a:gd name="T14" fmla="*/ 114 w 114"/>
                <a:gd name="T15" fmla="*/ 26 h 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26">
                  <a:moveTo>
                    <a:pt x="0" y="26"/>
                  </a:moveTo>
                  <a:lnTo>
                    <a:pt x="7" y="0"/>
                  </a:lnTo>
                  <a:lnTo>
                    <a:pt x="114" y="9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Freeform 447"/>
            <p:cNvSpPr/>
            <p:nvPr/>
          </p:nvSpPr>
          <p:spPr bwMode="auto">
            <a:xfrm>
              <a:off x="972357" y="2543372"/>
              <a:ext cx="84678" cy="132105"/>
            </a:xfrm>
            <a:custGeom>
              <a:avLst/>
              <a:gdLst>
                <a:gd name="T0" fmla="*/ 0 w 163"/>
                <a:gd name="T1" fmla="*/ 6 h 285"/>
                <a:gd name="T2" fmla="*/ 1 w 163"/>
                <a:gd name="T3" fmla="*/ 2 h 285"/>
                <a:gd name="T4" fmla="*/ 0 w 163"/>
                <a:gd name="T5" fmla="*/ 0 h 285"/>
                <a:gd name="T6" fmla="*/ 3 w 163"/>
                <a:gd name="T7" fmla="*/ 0 h 285"/>
                <a:gd name="T8" fmla="*/ 4 w 163"/>
                <a:gd name="T9" fmla="*/ 5 h 285"/>
                <a:gd name="T10" fmla="*/ 1 w 163"/>
                <a:gd name="T11" fmla="*/ 7 h 285"/>
                <a:gd name="T12" fmla="*/ 0 w 163"/>
                <a:gd name="T13" fmla="*/ 6 h 2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3"/>
                <a:gd name="T22" fmla="*/ 0 h 285"/>
                <a:gd name="T23" fmla="*/ 163 w 163"/>
                <a:gd name="T24" fmla="*/ 285 h 2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3" h="285">
                  <a:moveTo>
                    <a:pt x="0" y="269"/>
                  </a:moveTo>
                  <a:lnTo>
                    <a:pt x="20" y="71"/>
                  </a:lnTo>
                  <a:lnTo>
                    <a:pt x="10" y="10"/>
                  </a:lnTo>
                  <a:lnTo>
                    <a:pt x="110" y="0"/>
                  </a:lnTo>
                  <a:lnTo>
                    <a:pt x="163" y="227"/>
                  </a:lnTo>
                  <a:lnTo>
                    <a:pt x="40" y="285"/>
                  </a:lnTo>
                  <a:lnTo>
                    <a:pt x="0" y="26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Freeform 448"/>
            <p:cNvSpPr/>
            <p:nvPr/>
          </p:nvSpPr>
          <p:spPr bwMode="auto">
            <a:xfrm>
              <a:off x="731207" y="2510754"/>
              <a:ext cx="147267" cy="110903"/>
            </a:xfrm>
            <a:custGeom>
              <a:avLst/>
              <a:gdLst>
                <a:gd name="T0" fmla="*/ 0 w 281"/>
                <a:gd name="T1" fmla="*/ 2 h 238"/>
                <a:gd name="T2" fmla="*/ 1 w 281"/>
                <a:gd name="T3" fmla="*/ 1 h 238"/>
                <a:gd name="T4" fmla="*/ 1 w 281"/>
                <a:gd name="T5" fmla="*/ 0 h 238"/>
                <a:gd name="T6" fmla="*/ 3 w 281"/>
                <a:gd name="T7" fmla="*/ 0 h 238"/>
                <a:gd name="T8" fmla="*/ 4 w 281"/>
                <a:gd name="T9" fmla="*/ 1 h 238"/>
                <a:gd name="T10" fmla="*/ 5 w 281"/>
                <a:gd name="T11" fmla="*/ 0 h 238"/>
                <a:gd name="T12" fmla="*/ 6 w 281"/>
                <a:gd name="T13" fmla="*/ 3 h 238"/>
                <a:gd name="T14" fmla="*/ 7 w 281"/>
                <a:gd name="T15" fmla="*/ 5 h 238"/>
                <a:gd name="T16" fmla="*/ 6 w 281"/>
                <a:gd name="T17" fmla="*/ 4 h 238"/>
                <a:gd name="T18" fmla="*/ 6 w 281"/>
                <a:gd name="T19" fmla="*/ 5 h 238"/>
                <a:gd name="T20" fmla="*/ 5 w 281"/>
                <a:gd name="T21" fmla="*/ 5 h 238"/>
                <a:gd name="T22" fmla="*/ 5 w 281"/>
                <a:gd name="T23" fmla="*/ 5 h 238"/>
                <a:gd name="T24" fmla="*/ 4 w 281"/>
                <a:gd name="T25" fmla="*/ 4 h 238"/>
                <a:gd name="T26" fmla="*/ 3 w 281"/>
                <a:gd name="T27" fmla="*/ 3 h 238"/>
                <a:gd name="T28" fmla="*/ 2 w 281"/>
                <a:gd name="T29" fmla="*/ 4 h 238"/>
                <a:gd name="T30" fmla="*/ 0 w 281"/>
                <a:gd name="T31" fmla="*/ 2 h 23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1"/>
                <a:gd name="T49" fmla="*/ 0 h 238"/>
                <a:gd name="T50" fmla="*/ 281 w 281"/>
                <a:gd name="T51" fmla="*/ 238 h 23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1" h="238">
                  <a:moveTo>
                    <a:pt x="0" y="79"/>
                  </a:moveTo>
                  <a:lnTo>
                    <a:pt x="46" y="44"/>
                  </a:lnTo>
                  <a:lnTo>
                    <a:pt x="49" y="0"/>
                  </a:lnTo>
                  <a:lnTo>
                    <a:pt x="140" y="9"/>
                  </a:lnTo>
                  <a:lnTo>
                    <a:pt x="167" y="32"/>
                  </a:lnTo>
                  <a:lnTo>
                    <a:pt x="231" y="6"/>
                  </a:lnTo>
                  <a:lnTo>
                    <a:pt x="269" y="113"/>
                  </a:lnTo>
                  <a:lnTo>
                    <a:pt x="281" y="193"/>
                  </a:lnTo>
                  <a:lnTo>
                    <a:pt x="258" y="186"/>
                  </a:lnTo>
                  <a:lnTo>
                    <a:pt x="252" y="231"/>
                  </a:lnTo>
                  <a:lnTo>
                    <a:pt x="211" y="238"/>
                  </a:lnTo>
                  <a:lnTo>
                    <a:pt x="208" y="193"/>
                  </a:lnTo>
                  <a:lnTo>
                    <a:pt x="187" y="190"/>
                  </a:lnTo>
                  <a:lnTo>
                    <a:pt x="147" y="124"/>
                  </a:lnTo>
                  <a:lnTo>
                    <a:pt x="71" y="161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Freeform 449"/>
            <p:cNvSpPr/>
            <p:nvPr/>
          </p:nvSpPr>
          <p:spPr bwMode="auto">
            <a:xfrm>
              <a:off x="1931430" y="2158475"/>
              <a:ext cx="33135" cy="9786"/>
            </a:xfrm>
            <a:custGeom>
              <a:avLst/>
              <a:gdLst>
                <a:gd name="T0" fmla="*/ 0 w 66"/>
                <a:gd name="T1" fmla="*/ 0 h 22"/>
                <a:gd name="T2" fmla="*/ 1 w 66"/>
                <a:gd name="T3" fmla="*/ 1 h 22"/>
                <a:gd name="T4" fmla="*/ 1 w 66"/>
                <a:gd name="T5" fmla="*/ 0 h 22"/>
                <a:gd name="T6" fmla="*/ 0 w 66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22"/>
                <a:gd name="T14" fmla="*/ 66 w 66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22">
                  <a:moveTo>
                    <a:pt x="0" y="0"/>
                  </a:moveTo>
                  <a:lnTo>
                    <a:pt x="32" y="22"/>
                  </a:lnTo>
                  <a:lnTo>
                    <a:pt x="6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Freeform 450"/>
            <p:cNvSpPr/>
            <p:nvPr/>
          </p:nvSpPr>
          <p:spPr bwMode="auto">
            <a:xfrm>
              <a:off x="1714212" y="2067143"/>
              <a:ext cx="31294" cy="88070"/>
            </a:xfrm>
            <a:custGeom>
              <a:avLst/>
              <a:gdLst>
                <a:gd name="T0" fmla="*/ 0 w 61"/>
                <a:gd name="T1" fmla="*/ 2 h 188"/>
                <a:gd name="T2" fmla="*/ 1 w 61"/>
                <a:gd name="T3" fmla="*/ 5 h 188"/>
                <a:gd name="T4" fmla="*/ 1 w 61"/>
                <a:gd name="T5" fmla="*/ 4 h 188"/>
                <a:gd name="T6" fmla="*/ 1 w 61"/>
                <a:gd name="T7" fmla="*/ 2 h 188"/>
                <a:gd name="T8" fmla="*/ 1 w 61"/>
                <a:gd name="T9" fmla="*/ 2 h 188"/>
                <a:gd name="T10" fmla="*/ 1 w 61"/>
                <a:gd name="T11" fmla="*/ 1 h 188"/>
                <a:gd name="T12" fmla="*/ 1 w 61"/>
                <a:gd name="T13" fmla="*/ 1 h 188"/>
                <a:gd name="T14" fmla="*/ 1 w 61"/>
                <a:gd name="T15" fmla="*/ 0 h 188"/>
                <a:gd name="T16" fmla="*/ 1 w 61"/>
                <a:gd name="T17" fmla="*/ 0 h 188"/>
                <a:gd name="T18" fmla="*/ 0 w 61"/>
                <a:gd name="T19" fmla="*/ 2 h 18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1"/>
                <a:gd name="T31" fmla="*/ 0 h 188"/>
                <a:gd name="T32" fmla="*/ 61 w 61"/>
                <a:gd name="T33" fmla="*/ 188 h 18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1" h="188">
                  <a:moveTo>
                    <a:pt x="0" y="95"/>
                  </a:moveTo>
                  <a:lnTo>
                    <a:pt x="31" y="188"/>
                  </a:lnTo>
                  <a:lnTo>
                    <a:pt x="37" y="185"/>
                  </a:lnTo>
                  <a:lnTo>
                    <a:pt x="55" y="85"/>
                  </a:lnTo>
                  <a:lnTo>
                    <a:pt x="30" y="92"/>
                  </a:lnTo>
                  <a:lnTo>
                    <a:pt x="37" y="47"/>
                  </a:lnTo>
                  <a:lnTo>
                    <a:pt x="56" y="26"/>
                  </a:lnTo>
                  <a:lnTo>
                    <a:pt x="61" y="0"/>
                  </a:lnTo>
                  <a:lnTo>
                    <a:pt x="38" y="3"/>
                  </a:lnTo>
                  <a:lnTo>
                    <a:pt x="0" y="9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Freeform 451"/>
            <p:cNvSpPr/>
            <p:nvPr/>
          </p:nvSpPr>
          <p:spPr bwMode="auto">
            <a:xfrm>
              <a:off x="861907" y="2553157"/>
              <a:ext cx="119654" cy="128843"/>
            </a:xfrm>
            <a:custGeom>
              <a:avLst/>
              <a:gdLst>
                <a:gd name="T0" fmla="*/ 0 w 229"/>
                <a:gd name="T1" fmla="*/ 4 h 278"/>
                <a:gd name="T2" fmla="*/ 0 w 229"/>
                <a:gd name="T3" fmla="*/ 3 h 278"/>
                <a:gd name="T4" fmla="*/ 0 w 229"/>
                <a:gd name="T5" fmla="*/ 2 h 278"/>
                <a:gd name="T6" fmla="*/ 1 w 229"/>
                <a:gd name="T7" fmla="*/ 3 h 278"/>
                <a:gd name="T8" fmla="*/ 1 w 229"/>
                <a:gd name="T9" fmla="*/ 1 h 278"/>
                <a:gd name="T10" fmla="*/ 2 w 229"/>
                <a:gd name="T11" fmla="*/ 0 h 278"/>
                <a:gd name="T12" fmla="*/ 3 w 229"/>
                <a:gd name="T13" fmla="*/ 0 h 278"/>
                <a:gd name="T14" fmla="*/ 3 w 229"/>
                <a:gd name="T15" fmla="*/ 1 h 278"/>
                <a:gd name="T16" fmla="*/ 5 w 229"/>
                <a:gd name="T17" fmla="*/ 1 h 278"/>
                <a:gd name="T18" fmla="*/ 5 w 229"/>
                <a:gd name="T19" fmla="*/ 6 h 278"/>
                <a:gd name="T20" fmla="*/ 1 w 229"/>
                <a:gd name="T21" fmla="*/ 6 h 278"/>
                <a:gd name="T22" fmla="*/ 1 w 229"/>
                <a:gd name="T23" fmla="*/ 5 h 278"/>
                <a:gd name="T24" fmla="*/ 0 w 229"/>
                <a:gd name="T25" fmla="*/ 4 h 27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29"/>
                <a:gd name="T40" fmla="*/ 0 h 278"/>
                <a:gd name="T41" fmla="*/ 229 w 229"/>
                <a:gd name="T42" fmla="*/ 278 h 27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29" h="278">
                  <a:moveTo>
                    <a:pt x="0" y="184"/>
                  </a:moveTo>
                  <a:lnTo>
                    <a:pt x="4" y="142"/>
                  </a:lnTo>
                  <a:lnTo>
                    <a:pt x="10" y="97"/>
                  </a:lnTo>
                  <a:lnTo>
                    <a:pt x="33" y="104"/>
                  </a:lnTo>
                  <a:lnTo>
                    <a:pt x="21" y="24"/>
                  </a:lnTo>
                  <a:lnTo>
                    <a:pt x="89" y="0"/>
                  </a:lnTo>
                  <a:lnTo>
                    <a:pt x="127" y="16"/>
                  </a:lnTo>
                  <a:lnTo>
                    <a:pt x="150" y="42"/>
                  </a:lnTo>
                  <a:lnTo>
                    <a:pt x="229" y="51"/>
                  </a:lnTo>
                  <a:lnTo>
                    <a:pt x="209" y="249"/>
                  </a:lnTo>
                  <a:lnTo>
                    <a:pt x="35" y="278"/>
                  </a:lnTo>
                  <a:lnTo>
                    <a:pt x="38" y="216"/>
                  </a:lnTo>
                  <a:lnTo>
                    <a:pt x="0" y="18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Freeform 452"/>
            <p:cNvSpPr/>
            <p:nvPr/>
          </p:nvSpPr>
          <p:spPr bwMode="auto">
            <a:xfrm>
              <a:off x="1728939" y="2063881"/>
              <a:ext cx="86519" cy="96224"/>
            </a:xfrm>
            <a:custGeom>
              <a:avLst/>
              <a:gdLst>
                <a:gd name="T0" fmla="*/ 0 w 166"/>
                <a:gd name="T1" fmla="*/ 2 h 207"/>
                <a:gd name="T2" fmla="*/ 0 w 166"/>
                <a:gd name="T3" fmla="*/ 1 h 207"/>
                <a:gd name="T4" fmla="*/ 1 w 166"/>
                <a:gd name="T5" fmla="*/ 1 h 207"/>
                <a:gd name="T6" fmla="*/ 1 w 166"/>
                <a:gd name="T7" fmla="*/ 1 h 207"/>
                <a:gd name="T8" fmla="*/ 3 w 166"/>
                <a:gd name="T9" fmla="*/ 0 h 207"/>
                <a:gd name="T10" fmla="*/ 4 w 166"/>
                <a:gd name="T11" fmla="*/ 1 h 207"/>
                <a:gd name="T12" fmla="*/ 2 w 166"/>
                <a:gd name="T13" fmla="*/ 2 h 207"/>
                <a:gd name="T14" fmla="*/ 3 w 166"/>
                <a:gd name="T15" fmla="*/ 3 h 207"/>
                <a:gd name="T16" fmla="*/ 2 w 166"/>
                <a:gd name="T17" fmla="*/ 4 h 207"/>
                <a:gd name="T18" fmla="*/ 1 w 166"/>
                <a:gd name="T19" fmla="*/ 5 h 207"/>
                <a:gd name="T20" fmla="*/ 0 w 166"/>
                <a:gd name="T21" fmla="*/ 5 h 207"/>
                <a:gd name="T22" fmla="*/ 1 w 166"/>
                <a:gd name="T23" fmla="*/ 2 h 207"/>
                <a:gd name="T24" fmla="*/ 0 w 166"/>
                <a:gd name="T25" fmla="*/ 2 h 20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6"/>
                <a:gd name="T40" fmla="*/ 0 h 207"/>
                <a:gd name="T41" fmla="*/ 166 w 166"/>
                <a:gd name="T42" fmla="*/ 207 h 20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6" h="207">
                  <a:moveTo>
                    <a:pt x="0" y="100"/>
                  </a:moveTo>
                  <a:lnTo>
                    <a:pt x="7" y="55"/>
                  </a:lnTo>
                  <a:lnTo>
                    <a:pt x="26" y="34"/>
                  </a:lnTo>
                  <a:lnTo>
                    <a:pt x="64" y="53"/>
                  </a:lnTo>
                  <a:lnTo>
                    <a:pt x="148" y="0"/>
                  </a:lnTo>
                  <a:lnTo>
                    <a:pt x="166" y="58"/>
                  </a:lnTo>
                  <a:lnTo>
                    <a:pt x="80" y="90"/>
                  </a:lnTo>
                  <a:lnTo>
                    <a:pt x="125" y="136"/>
                  </a:lnTo>
                  <a:lnTo>
                    <a:pt x="102" y="165"/>
                  </a:lnTo>
                  <a:lnTo>
                    <a:pt x="49" y="207"/>
                  </a:lnTo>
                  <a:lnTo>
                    <a:pt x="7" y="193"/>
                  </a:lnTo>
                  <a:lnTo>
                    <a:pt x="25" y="93"/>
                  </a:lnTo>
                  <a:lnTo>
                    <a:pt x="0" y="10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Freeform 453"/>
            <p:cNvSpPr/>
            <p:nvPr/>
          </p:nvSpPr>
          <p:spPr bwMode="auto">
            <a:xfrm>
              <a:off x="1714212" y="2678738"/>
              <a:ext cx="158312" cy="189187"/>
            </a:xfrm>
            <a:custGeom>
              <a:avLst/>
              <a:gdLst>
                <a:gd name="T0" fmla="*/ 0 w 303"/>
                <a:gd name="T1" fmla="*/ 1 h 407"/>
                <a:gd name="T2" fmla="*/ 1 w 303"/>
                <a:gd name="T3" fmla="*/ 3 h 407"/>
                <a:gd name="T4" fmla="*/ 0 w 303"/>
                <a:gd name="T5" fmla="*/ 4 h 407"/>
                <a:gd name="T6" fmla="*/ 1 w 303"/>
                <a:gd name="T7" fmla="*/ 5 h 407"/>
                <a:gd name="T8" fmla="*/ 0 w 303"/>
                <a:gd name="T9" fmla="*/ 6 h 407"/>
                <a:gd name="T10" fmla="*/ 5 w 303"/>
                <a:gd name="T11" fmla="*/ 9 h 407"/>
                <a:gd name="T12" fmla="*/ 7 w 303"/>
                <a:gd name="T13" fmla="*/ 7 h 407"/>
                <a:gd name="T14" fmla="*/ 6 w 303"/>
                <a:gd name="T15" fmla="*/ 5 h 407"/>
                <a:gd name="T16" fmla="*/ 6 w 303"/>
                <a:gd name="T17" fmla="*/ 2 h 407"/>
                <a:gd name="T18" fmla="*/ 7 w 303"/>
                <a:gd name="T19" fmla="*/ 1 h 407"/>
                <a:gd name="T20" fmla="*/ 4 w 303"/>
                <a:gd name="T21" fmla="*/ 1 h 407"/>
                <a:gd name="T22" fmla="*/ 2 w 303"/>
                <a:gd name="T23" fmla="*/ 0 h 407"/>
                <a:gd name="T24" fmla="*/ 0 w 303"/>
                <a:gd name="T25" fmla="*/ 1 h 40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3"/>
                <a:gd name="T40" fmla="*/ 0 h 407"/>
                <a:gd name="T41" fmla="*/ 303 w 303"/>
                <a:gd name="T42" fmla="*/ 407 h 40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3" h="407">
                  <a:moveTo>
                    <a:pt x="0" y="25"/>
                  </a:moveTo>
                  <a:lnTo>
                    <a:pt x="39" y="112"/>
                  </a:lnTo>
                  <a:lnTo>
                    <a:pt x="0" y="190"/>
                  </a:lnTo>
                  <a:lnTo>
                    <a:pt x="31" y="213"/>
                  </a:lnTo>
                  <a:lnTo>
                    <a:pt x="14" y="242"/>
                  </a:lnTo>
                  <a:lnTo>
                    <a:pt x="206" y="407"/>
                  </a:lnTo>
                  <a:lnTo>
                    <a:pt x="291" y="276"/>
                  </a:lnTo>
                  <a:lnTo>
                    <a:pt x="271" y="239"/>
                  </a:lnTo>
                  <a:lnTo>
                    <a:pt x="271" y="77"/>
                  </a:lnTo>
                  <a:lnTo>
                    <a:pt x="303" y="28"/>
                  </a:lnTo>
                  <a:lnTo>
                    <a:pt x="192" y="48"/>
                  </a:lnTo>
                  <a:lnTo>
                    <a:pt x="72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Freeform 454"/>
            <p:cNvSpPr/>
            <p:nvPr/>
          </p:nvSpPr>
          <p:spPr bwMode="auto">
            <a:xfrm>
              <a:off x="1964565" y="2140534"/>
              <a:ext cx="36817" cy="30987"/>
            </a:xfrm>
            <a:custGeom>
              <a:avLst/>
              <a:gdLst>
                <a:gd name="T0" fmla="*/ 0 w 70"/>
                <a:gd name="T1" fmla="*/ 1 h 67"/>
                <a:gd name="T2" fmla="*/ 1 w 70"/>
                <a:gd name="T3" fmla="*/ 0 h 67"/>
                <a:gd name="T4" fmla="*/ 2 w 70"/>
                <a:gd name="T5" fmla="*/ 1 h 67"/>
                <a:gd name="T6" fmla="*/ 0 w 70"/>
                <a:gd name="T7" fmla="*/ 1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0"/>
                <a:gd name="T13" fmla="*/ 0 h 67"/>
                <a:gd name="T14" fmla="*/ 70 w 70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0" h="67">
                  <a:moveTo>
                    <a:pt x="0" y="42"/>
                  </a:moveTo>
                  <a:lnTo>
                    <a:pt x="59" y="0"/>
                  </a:lnTo>
                  <a:lnTo>
                    <a:pt x="70" y="67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Freeform 455"/>
            <p:cNvSpPr/>
            <p:nvPr/>
          </p:nvSpPr>
          <p:spPr bwMode="auto">
            <a:xfrm>
              <a:off x="1734461" y="2032894"/>
              <a:ext cx="31294" cy="35880"/>
            </a:xfrm>
            <a:custGeom>
              <a:avLst/>
              <a:gdLst>
                <a:gd name="T0" fmla="*/ 0 w 61"/>
                <a:gd name="T1" fmla="*/ 2 h 76"/>
                <a:gd name="T2" fmla="*/ 1 w 61"/>
                <a:gd name="T3" fmla="*/ 2 h 76"/>
                <a:gd name="T4" fmla="*/ 1 w 61"/>
                <a:gd name="T5" fmla="*/ 1 h 76"/>
                <a:gd name="T6" fmla="*/ 1 w 61"/>
                <a:gd name="T7" fmla="*/ 0 h 76"/>
                <a:gd name="T8" fmla="*/ 0 w 61"/>
                <a:gd name="T9" fmla="*/ 2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76"/>
                <a:gd name="T17" fmla="*/ 61 w 61"/>
                <a:gd name="T18" fmla="*/ 76 h 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76">
                  <a:moveTo>
                    <a:pt x="0" y="76"/>
                  </a:moveTo>
                  <a:lnTo>
                    <a:pt x="23" y="73"/>
                  </a:lnTo>
                  <a:lnTo>
                    <a:pt x="61" y="21"/>
                  </a:lnTo>
                  <a:lnTo>
                    <a:pt x="40" y="0"/>
                  </a:lnTo>
                  <a:lnTo>
                    <a:pt x="0" y="7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Freeform 456"/>
            <p:cNvSpPr/>
            <p:nvPr/>
          </p:nvSpPr>
          <p:spPr bwMode="auto">
            <a:xfrm>
              <a:off x="803000" y="2600454"/>
              <a:ext cx="79156" cy="81546"/>
            </a:xfrm>
            <a:custGeom>
              <a:avLst/>
              <a:gdLst>
                <a:gd name="T0" fmla="*/ 0 w 148"/>
                <a:gd name="T1" fmla="*/ 1 h 177"/>
                <a:gd name="T2" fmla="*/ 1 w 148"/>
                <a:gd name="T3" fmla="*/ 0 h 177"/>
                <a:gd name="T4" fmla="*/ 2 w 148"/>
                <a:gd name="T5" fmla="*/ 0 h 177"/>
                <a:gd name="T6" fmla="*/ 2 w 148"/>
                <a:gd name="T7" fmla="*/ 1 h 177"/>
                <a:gd name="T8" fmla="*/ 3 w 148"/>
                <a:gd name="T9" fmla="*/ 1 h 177"/>
                <a:gd name="T10" fmla="*/ 3 w 148"/>
                <a:gd name="T11" fmla="*/ 2 h 177"/>
                <a:gd name="T12" fmla="*/ 3 w 148"/>
                <a:gd name="T13" fmla="*/ 3 h 177"/>
                <a:gd name="T14" fmla="*/ 3 w 148"/>
                <a:gd name="T15" fmla="*/ 4 h 177"/>
                <a:gd name="T16" fmla="*/ 0 w 148"/>
                <a:gd name="T17" fmla="*/ 1 h 1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8"/>
                <a:gd name="T28" fmla="*/ 0 h 177"/>
                <a:gd name="T29" fmla="*/ 148 w 148"/>
                <a:gd name="T30" fmla="*/ 177 h 1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8" h="177">
                  <a:moveTo>
                    <a:pt x="0" y="67"/>
                  </a:moveTo>
                  <a:lnTo>
                    <a:pt x="49" y="0"/>
                  </a:lnTo>
                  <a:lnTo>
                    <a:pt x="70" y="3"/>
                  </a:lnTo>
                  <a:lnTo>
                    <a:pt x="73" y="48"/>
                  </a:lnTo>
                  <a:lnTo>
                    <a:pt x="114" y="41"/>
                  </a:lnTo>
                  <a:lnTo>
                    <a:pt x="110" y="83"/>
                  </a:lnTo>
                  <a:lnTo>
                    <a:pt x="148" y="115"/>
                  </a:lnTo>
                  <a:lnTo>
                    <a:pt x="145" y="177"/>
                  </a:lnTo>
                  <a:lnTo>
                    <a:pt x="0" y="6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Freeform 457"/>
            <p:cNvSpPr/>
            <p:nvPr/>
          </p:nvSpPr>
          <p:spPr bwMode="auto">
            <a:xfrm>
              <a:off x="1219028" y="2068774"/>
              <a:ext cx="312942" cy="301720"/>
            </a:xfrm>
            <a:custGeom>
              <a:avLst/>
              <a:gdLst>
                <a:gd name="T0" fmla="*/ 0 w 597"/>
                <a:gd name="T1" fmla="*/ 8 h 646"/>
                <a:gd name="T2" fmla="*/ 0 w 597"/>
                <a:gd name="T3" fmla="*/ 3 h 646"/>
                <a:gd name="T4" fmla="*/ 2 w 597"/>
                <a:gd name="T5" fmla="*/ 0 h 646"/>
                <a:gd name="T6" fmla="*/ 5 w 597"/>
                <a:gd name="T7" fmla="*/ 1 h 646"/>
                <a:gd name="T8" fmla="*/ 6 w 597"/>
                <a:gd name="T9" fmla="*/ 2 h 646"/>
                <a:gd name="T10" fmla="*/ 8 w 597"/>
                <a:gd name="T11" fmla="*/ 3 h 646"/>
                <a:gd name="T12" fmla="*/ 9 w 597"/>
                <a:gd name="T13" fmla="*/ 3 h 646"/>
                <a:gd name="T14" fmla="*/ 9 w 597"/>
                <a:gd name="T15" fmla="*/ 1 h 646"/>
                <a:gd name="T16" fmla="*/ 10 w 597"/>
                <a:gd name="T17" fmla="*/ 0 h 646"/>
                <a:gd name="T18" fmla="*/ 14 w 597"/>
                <a:gd name="T19" fmla="*/ 2 h 646"/>
                <a:gd name="T20" fmla="*/ 13 w 597"/>
                <a:gd name="T21" fmla="*/ 3 h 646"/>
                <a:gd name="T22" fmla="*/ 14 w 597"/>
                <a:gd name="T23" fmla="*/ 12 h 646"/>
                <a:gd name="T24" fmla="*/ 14 w 597"/>
                <a:gd name="T25" fmla="*/ 15 h 646"/>
                <a:gd name="T26" fmla="*/ 13 w 597"/>
                <a:gd name="T27" fmla="*/ 15 h 646"/>
                <a:gd name="T28" fmla="*/ 13 w 597"/>
                <a:gd name="T29" fmla="*/ 15 h 646"/>
                <a:gd name="T30" fmla="*/ 6 w 597"/>
                <a:gd name="T31" fmla="*/ 11 h 646"/>
                <a:gd name="T32" fmla="*/ 5 w 597"/>
                <a:gd name="T33" fmla="*/ 11 h 646"/>
                <a:gd name="T34" fmla="*/ 2 w 597"/>
                <a:gd name="T35" fmla="*/ 11 h 646"/>
                <a:gd name="T36" fmla="*/ 0 w 597"/>
                <a:gd name="T37" fmla="*/ 8 h 6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97"/>
                <a:gd name="T58" fmla="*/ 0 h 646"/>
                <a:gd name="T59" fmla="*/ 597 w 597"/>
                <a:gd name="T60" fmla="*/ 646 h 6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97" h="646">
                  <a:moveTo>
                    <a:pt x="0" y="336"/>
                  </a:moveTo>
                  <a:lnTo>
                    <a:pt x="1" y="139"/>
                  </a:lnTo>
                  <a:lnTo>
                    <a:pt x="74" y="0"/>
                  </a:lnTo>
                  <a:lnTo>
                    <a:pt x="219" y="42"/>
                  </a:lnTo>
                  <a:lnTo>
                    <a:pt x="246" y="89"/>
                  </a:lnTo>
                  <a:lnTo>
                    <a:pt x="363" y="139"/>
                  </a:lnTo>
                  <a:lnTo>
                    <a:pt x="398" y="123"/>
                  </a:lnTo>
                  <a:lnTo>
                    <a:pt x="402" y="52"/>
                  </a:lnTo>
                  <a:lnTo>
                    <a:pt x="440" y="19"/>
                  </a:lnTo>
                  <a:lnTo>
                    <a:pt x="597" y="75"/>
                  </a:lnTo>
                  <a:lnTo>
                    <a:pt x="580" y="150"/>
                  </a:lnTo>
                  <a:lnTo>
                    <a:pt x="597" y="529"/>
                  </a:lnTo>
                  <a:lnTo>
                    <a:pt x="597" y="618"/>
                  </a:lnTo>
                  <a:lnTo>
                    <a:pt x="564" y="619"/>
                  </a:lnTo>
                  <a:lnTo>
                    <a:pt x="564" y="646"/>
                  </a:lnTo>
                  <a:lnTo>
                    <a:pt x="258" y="462"/>
                  </a:lnTo>
                  <a:lnTo>
                    <a:pt x="219" y="483"/>
                  </a:lnTo>
                  <a:lnTo>
                    <a:pt x="89" y="460"/>
                  </a:lnTo>
                  <a:lnTo>
                    <a:pt x="0" y="33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Freeform 458"/>
            <p:cNvSpPr/>
            <p:nvPr/>
          </p:nvSpPr>
          <p:spPr bwMode="auto">
            <a:xfrm>
              <a:off x="1894614" y="3022863"/>
              <a:ext cx="141744" cy="285411"/>
            </a:xfrm>
            <a:custGeom>
              <a:avLst/>
              <a:gdLst>
                <a:gd name="T0" fmla="*/ 0 w 270"/>
                <a:gd name="T1" fmla="*/ 10 h 616"/>
                <a:gd name="T2" fmla="*/ 1 w 270"/>
                <a:gd name="T3" fmla="*/ 13 h 616"/>
                <a:gd name="T4" fmla="*/ 2 w 270"/>
                <a:gd name="T5" fmla="*/ 14 h 616"/>
                <a:gd name="T6" fmla="*/ 4 w 270"/>
                <a:gd name="T7" fmla="*/ 13 h 616"/>
                <a:gd name="T8" fmla="*/ 6 w 270"/>
                <a:gd name="T9" fmla="*/ 3 h 616"/>
                <a:gd name="T10" fmla="*/ 6 w 270"/>
                <a:gd name="T11" fmla="*/ 4 h 616"/>
                <a:gd name="T12" fmla="*/ 5 w 270"/>
                <a:gd name="T13" fmla="*/ 0 h 616"/>
                <a:gd name="T14" fmla="*/ 4 w 270"/>
                <a:gd name="T15" fmla="*/ 1 h 616"/>
                <a:gd name="T16" fmla="*/ 4 w 270"/>
                <a:gd name="T17" fmla="*/ 3 h 616"/>
                <a:gd name="T18" fmla="*/ 3 w 270"/>
                <a:gd name="T19" fmla="*/ 4 h 616"/>
                <a:gd name="T20" fmla="*/ 1 w 270"/>
                <a:gd name="T21" fmla="*/ 4 h 616"/>
                <a:gd name="T22" fmla="*/ 1 w 270"/>
                <a:gd name="T23" fmla="*/ 5 h 616"/>
                <a:gd name="T24" fmla="*/ 1 w 270"/>
                <a:gd name="T25" fmla="*/ 8 h 616"/>
                <a:gd name="T26" fmla="*/ 0 w 270"/>
                <a:gd name="T27" fmla="*/ 10 h 6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0"/>
                <a:gd name="T43" fmla="*/ 0 h 616"/>
                <a:gd name="T44" fmla="*/ 270 w 270"/>
                <a:gd name="T45" fmla="*/ 616 h 61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0" h="616">
                  <a:moveTo>
                    <a:pt x="0" y="441"/>
                  </a:moveTo>
                  <a:lnTo>
                    <a:pt x="26" y="567"/>
                  </a:lnTo>
                  <a:lnTo>
                    <a:pt x="76" y="616"/>
                  </a:lnTo>
                  <a:lnTo>
                    <a:pt x="161" y="567"/>
                  </a:lnTo>
                  <a:lnTo>
                    <a:pt x="254" y="144"/>
                  </a:lnTo>
                  <a:lnTo>
                    <a:pt x="270" y="161"/>
                  </a:lnTo>
                  <a:lnTo>
                    <a:pt x="232" y="0"/>
                  </a:lnTo>
                  <a:lnTo>
                    <a:pt x="182" y="68"/>
                  </a:lnTo>
                  <a:lnTo>
                    <a:pt x="182" y="115"/>
                  </a:lnTo>
                  <a:lnTo>
                    <a:pt x="122" y="165"/>
                  </a:lnTo>
                  <a:lnTo>
                    <a:pt x="47" y="186"/>
                  </a:lnTo>
                  <a:lnTo>
                    <a:pt x="29" y="240"/>
                  </a:lnTo>
                  <a:lnTo>
                    <a:pt x="47" y="348"/>
                  </a:lnTo>
                  <a:lnTo>
                    <a:pt x="0" y="44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Freeform 459"/>
            <p:cNvSpPr/>
            <p:nvPr/>
          </p:nvSpPr>
          <p:spPr bwMode="auto">
            <a:xfrm>
              <a:off x="1688440" y="2965781"/>
              <a:ext cx="66270" cy="161461"/>
            </a:xfrm>
            <a:custGeom>
              <a:avLst/>
              <a:gdLst>
                <a:gd name="T0" fmla="*/ 0 w 124"/>
                <a:gd name="T1" fmla="*/ 4 h 346"/>
                <a:gd name="T2" fmla="*/ 0 w 124"/>
                <a:gd name="T3" fmla="*/ 5 h 346"/>
                <a:gd name="T4" fmla="*/ 2 w 124"/>
                <a:gd name="T5" fmla="*/ 5 h 346"/>
                <a:gd name="T6" fmla="*/ 1 w 124"/>
                <a:gd name="T7" fmla="*/ 7 h 346"/>
                <a:gd name="T8" fmla="*/ 2 w 124"/>
                <a:gd name="T9" fmla="*/ 8 h 346"/>
                <a:gd name="T10" fmla="*/ 3 w 124"/>
                <a:gd name="T11" fmla="*/ 6 h 346"/>
                <a:gd name="T12" fmla="*/ 2 w 124"/>
                <a:gd name="T13" fmla="*/ 4 h 346"/>
                <a:gd name="T14" fmla="*/ 2 w 124"/>
                <a:gd name="T15" fmla="*/ 5 h 346"/>
                <a:gd name="T16" fmla="*/ 2 w 124"/>
                <a:gd name="T17" fmla="*/ 5 h 346"/>
                <a:gd name="T18" fmla="*/ 1 w 124"/>
                <a:gd name="T19" fmla="*/ 3 h 346"/>
                <a:gd name="T20" fmla="*/ 1 w 124"/>
                <a:gd name="T21" fmla="*/ 0 h 346"/>
                <a:gd name="T22" fmla="*/ 0 w 124"/>
                <a:gd name="T23" fmla="*/ 0 h 346"/>
                <a:gd name="T24" fmla="*/ 1 w 124"/>
                <a:gd name="T25" fmla="*/ 1 h 346"/>
                <a:gd name="T26" fmla="*/ 0 w 124"/>
                <a:gd name="T27" fmla="*/ 4 h 34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4"/>
                <a:gd name="T43" fmla="*/ 0 h 346"/>
                <a:gd name="T44" fmla="*/ 124 w 124"/>
                <a:gd name="T45" fmla="*/ 346 h 34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4" h="346">
                  <a:moveTo>
                    <a:pt x="0" y="189"/>
                  </a:moveTo>
                  <a:lnTo>
                    <a:pt x="16" y="209"/>
                  </a:lnTo>
                  <a:lnTo>
                    <a:pt x="64" y="228"/>
                  </a:lnTo>
                  <a:lnTo>
                    <a:pt x="61" y="292"/>
                  </a:lnTo>
                  <a:lnTo>
                    <a:pt x="100" y="346"/>
                  </a:lnTo>
                  <a:lnTo>
                    <a:pt x="124" y="248"/>
                  </a:lnTo>
                  <a:lnTo>
                    <a:pt x="84" y="182"/>
                  </a:lnTo>
                  <a:lnTo>
                    <a:pt x="95" y="219"/>
                  </a:lnTo>
                  <a:lnTo>
                    <a:pt x="72" y="217"/>
                  </a:lnTo>
                  <a:lnTo>
                    <a:pt x="47" y="128"/>
                  </a:lnTo>
                  <a:lnTo>
                    <a:pt x="46" y="9"/>
                  </a:lnTo>
                  <a:lnTo>
                    <a:pt x="10" y="0"/>
                  </a:lnTo>
                  <a:lnTo>
                    <a:pt x="38" y="58"/>
                  </a:lnTo>
                  <a:lnTo>
                    <a:pt x="0" y="18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Freeform 460"/>
            <p:cNvSpPr/>
            <p:nvPr/>
          </p:nvSpPr>
          <p:spPr bwMode="auto">
            <a:xfrm>
              <a:off x="790114" y="2251437"/>
              <a:ext cx="325827" cy="311506"/>
            </a:xfrm>
            <a:custGeom>
              <a:avLst/>
              <a:gdLst>
                <a:gd name="T0" fmla="*/ 0 w 618"/>
                <a:gd name="T1" fmla="*/ 11 h 673"/>
                <a:gd name="T2" fmla="*/ 1 w 618"/>
                <a:gd name="T3" fmla="*/ 10 h 673"/>
                <a:gd name="T4" fmla="*/ 1 w 618"/>
                <a:gd name="T5" fmla="*/ 10 h 673"/>
                <a:gd name="T6" fmla="*/ 6 w 618"/>
                <a:gd name="T7" fmla="*/ 10 h 673"/>
                <a:gd name="T8" fmla="*/ 5 w 618"/>
                <a:gd name="T9" fmla="*/ 0 h 673"/>
                <a:gd name="T10" fmla="*/ 7 w 618"/>
                <a:gd name="T11" fmla="*/ 0 h 673"/>
                <a:gd name="T12" fmla="*/ 14 w 618"/>
                <a:gd name="T13" fmla="*/ 5 h 673"/>
                <a:gd name="T14" fmla="*/ 14 w 618"/>
                <a:gd name="T15" fmla="*/ 6 h 673"/>
                <a:gd name="T16" fmla="*/ 15 w 618"/>
                <a:gd name="T17" fmla="*/ 6 h 673"/>
                <a:gd name="T18" fmla="*/ 15 w 618"/>
                <a:gd name="T19" fmla="*/ 9 h 673"/>
                <a:gd name="T20" fmla="*/ 14 w 618"/>
                <a:gd name="T21" fmla="*/ 10 h 673"/>
                <a:gd name="T22" fmla="*/ 11 w 618"/>
                <a:gd name="T23" fmla="*/ 11 h 673"/>
                <a:gd name="T24" fmla="*/ 7 w 618"/>
                <a:gd name="T25" fmla="*/ 12 h 673"/>
                <a:gd name="T26" fmla="*/ 6 w 618"/>
                <a:gd name="T27" fmla="*/ 15 h 673"/>
                <a:gd name="T28" fmla="*/ 5 w 618"/>
                <a:gd name="T29" fmla="*/ 15 h 673"/>
                <a:gd name="T30" fmla="*/ 4 w 618"/>
                <a:gd name="T31" fmla="*/ 15 h 673"/>
                <a:gd name="T32" fmla="*/ 3 w 618"/>
                <a:gd name="T33" fmla="*/ 13 h 673"/>
                <a:gd name="T34" fmla="*/ 1 w 618"/>
                <a:gd name="T35" fmla="*/ 14 h 673"/>
                <a:gd name="T36" fmla="*/ 1 w 618"/>
                <a:gd name="T37" fmla="*/ 13 h 673"/>
                <a:gd name="T38" fmla="*/ 0 w 618"/>
                <a:gd name="T39" fmla="*/ 11 h 67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18"/>
                <a:gd name="T61" fmla="*/ 0 h 673"/>
                <a:gd name="T62" fmla="*/ 618 w 618"/>
                <a:gd name="T63" fmla="*/ 673 h 67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18" h="673">
                  <a:moveTo>
                    <a:pt x="0" y="468"/>
                  </a:moveTo>
                  <a:lnTo>
                    <a:pt x="26" y="418"/>
                  </a:lnTo>
                  <a:lnTo>
                    <a:pt x="56" y="450"/>
                  </a:lnTo>
                  <a:lnTo>
                    <a:pt x="248" y="435"/>
                  </a:lnTo>
                  <a:lnTo>
                    <a:pt x="208" y="0"/>
                  </a:lnTo>
                  <a:lnTo>
                    <a:pt x="279" y="0"/>
                  </a:lnTo>
                  <a:lnTo>
                    <a:pt x="583" y="236"/>
                  </a:lnTo>
                  <a:lnTo>
                    <a:pt x="585" y="275"/>
                  </a:lnTo>
                  <a:lnTo>
                    <a:pt x="617" y="271"/>
                  </a:lnTo>
                  <a:lnTo>
                    <a:pt x="618" y="409"/>
                  </a:lnTo>
                  <a:lnTo>
                    <a:pt x="591" y="439"/>
                  </a:lnTo>
                  <a:lnTo>
                    <a:pt x="467" y="458"/>
                  </a:lnTo>
                  <a:lnTo>
                    <a:pt x="310" y="537"/>
                  </a:lnTo>
                  <a:lnTo>
                    <a:pt x="261" y="665"/>
                  </a:lnTo>
                  <a:lnTo>
                    <a:pt x="223" y="649"/>
                  </a:lnTo>
                  <a:lnTo>
                    <a:pt x="155" y="673"/>
                  </a:lnTo>
                  <a:lnTo>
                    <a:pt x="117" y="566"/>
                  </a:lnTo>
                  <a:lnTo>
                    <a:pt x="53" y="592"/>
                  </a:lnTo>
                  <a:lnTo>
                    <a:pt x="26" y="569"/>
                  </a:lnTo>
                  <a:lnTo>
                    <a:pt x="0" y="46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Freeform 461"/>
            <p:cNvSpPr/>
            <p:nvPr/>
          </p:nvSpPr>
          <p:spPr bwMode="auto">
            <a:xfrm>
              <a:off x="692550" y="2200879"/>
              <a:ext cx="244831" cy="267471"/>
            </a:xfrm>
            <a:custGeom>
              <a:avLst/>
              <a:gdLst>
                <a:gd name="T0" fmla="*/ 0 w 467"/>
                <a:gd name="T1" fmla="*/ 7 h 575"/>
                <a:gd name="T2" fmla="*/ 1 w 467"/>
                <a:gd name="T3" fmla="*/ 7 h 575"/>
                <a:gd name="T4" fmla="*/ 1 w 467"/>
                <a:gd name="T5" fmla="*/ 9 h 575"/>
                <a:gd name="T6" fmla="*/ 0 w 467"/>
                <a:gd name="T7" fmla="*/ 12 h 575"/>
                <a:gd name="T8" fmla="*/ 2 w 467"/>
                <a:gd name="T9" fmla="*/ 11 h 575"/>
                <a:gd name="T10" fmla="*/ 4 w 467"/>
                <a:gd name="T11" fmla="*/ 13 h 575"/>
                <a:gd name="T12" fmla="*/ 5 w 467"/>
                <a:gd name="T13" fmla="*/ 12 h 575"/>
                <a:gd name="T14" fmla="*/ 6 w 467"/>
                <a:gd name="T15" fmla="*/ 13 h 575"/>
                <a:gd name="T16" fmla="*/ 10 w 467"/>
                <a:gd name="T17" fmla="*/ 13 h 575"/>
                <a:gd name="T18" fmla="*/ 9 w 467"/>
                <a:gd name="T19" fmla="*/ 3 h 575"/>
                <a:gd name="T20" fmla="*/ 11 w 467"/>
                <a:gd name="T21" fmla="*/ 3 h 575"/>
                <a:gd name="T22" fmla="*/ 7 w 467"/>
                <a:gd name="T23" fmla="*/ 0 h 575"/>
                <a:gd name="T24" fmla="*/ 7 w 467"/>
                <a:gd name="T25" fmla="*/ 1 h 575"/>
                <a:gd name="T26" fmla="*/ 5 w 467"/>
                <a:gd name="T27" fmla="*/ 1 h 575"/>
                <a:gd name="T28" fmla="*/ 5 w 467"/>
                <a:gd name="T29" fmla="*/ 4 h 575"/>
                <a:gd name="T30" fmla="*/ 3 w 467"/>
                <a:gd name="T31" fmla="*/ 5 h 575"/>
                <a:gd name="T32" fmla="*/ 4 w 467"/>
                <a:gd name="T33" fmla="*/ 6 h 575"/>
                <a:gd name="T34" fmla="*/ 0 w 467"/>
                <a:gd name="T35" fmla="*/ 7 h 5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7"/>
                <a:gd name="T55" fmla="*/ 0 h 575"/>
                <a:gd name="T56" fmla="*/ 467 w 467"/>
                <a:gd name="T57" fmla="*/ 575 h 5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7" h="575">
                  <a:moveTo>
                    <a:pt x="0" y="288"/>
                  </a:moveTo>
                  <a:lnTo>
                    <a:pt x="30" y="320"/>
                  </a:lnTo>
                  <a:lnTo>
                    <a:pt x="36" y="408"/>
                  </a:lnTo>
                  <a:lnTo>
                    <a:pt x="13" y="515"/>
                  </a:lnTo>
                  <a:lnTo>
                    <a:pt x="101" y="492"/>
                  </a:lnTo>
                  <a:lnTo>
                    <a:pt x="188" y="575"/>
                  </a:lnTo>
                  <a:lnTo>
                    <a:pt x="214" y="525"/>
                  </a:lnTo>
                  <a:lnTo>
                    <a:pt x="244" y="557"/>
                  </a:lnTo>
                  <a:lnTo>
                    <a:pt x="436" y="542"/>
                  </a:lnTo>
                  <a:lnTo>
                    <a:pt x="396" y="107"/>
                  </a:lnTo>
                  <a:lnTo>
                    <a:pt x="467" y="107"/>
                  </a:lnTo>
                  <a:lnTo>
                    <a:pt x="322" y="0"/>
                  </a:lnTo>
                  <a:lnTo>
                    <a:pt x="317" y="58"/>
                  </a:lnTo>
                  <a:lnTo>
                    <a:pt x="197" y="54"/>
                  </a:lnTo>
                  <a:lnTo>
                    <a:pt x="196" y="176"/>
                  </a:lnTo>
                  <a:lnTo>
                    <a:pt x="152" y="199"/>
                  </a:lnTo>
                  <a:lnTo>
                    <a:pt x="156" y="270"/>
                  </a:lnTo>
                  <a:lnTo>
                    <a:pt x="0" y="28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Freeform 462"/>
            <p:cNvSpPr/>
            <p:nvPr/>
          </p:nvSpPr>
          <p:spPr bwMode="auto">
            <a:xfrm>
              <a:off x="773547" y="2011692"/>
              <a:ext cx="233786" cy="181032"/>
            </a:xfrm>
            <a:custGeom>
              <a:avLst/>
              <a:gdLst>
                <a:gd name="T0" fmla="*/ 0 w 447"/>
                <a:gd name="T1" fmla="*/ 9 h 392"/>
                <a:gd name="T2" fmla="*/ 3 w 447"/>
                <a:gd name="T3" fmla="*/ 7 h 392"/>
                <a:gd name="T4" fmla="*/ 3 w 447"/>
                <a:gd name="T5" fmla="*/ 3 h 392"/>
                <a:gd name="T6" fmla="*/ 6 w 447"/>
                <a:gd name="T7" fmla="*/ 2 h 392"/>
                <a:gd name="T8" fmla="*/ 6 w 447"/>
                <a:gd name="T9" fmla="*/ 0 h 392"/>
                <a:gd name="T10" fmla="*/ 9 w 447"/>
                <a:gd name="T11" fmla="*/ 1 h 392"/>
                <a:gd name="T12" fmla="*/ 10 w 447"/>
                <a:gd name="T13" fmla="*/ 4 h 392"/>
                <a:gd name="T14" fmla="*/ 9 w 447"/>
                <a:gd name="T15" fmla="*/ 4 h 392"/>
                <a:gd name="T16" fmla="*/ 8 w 447"/>
                <a:gd name="T17" fmla="*/ 4 h 392"/>
                <a:gd name="T18" fmla="*/ 8 w 447"/>
                <a:gd name="T19" fmla="*/ 5 h 392"/>
                <a:gd name="T20" fmla="*/ 4 w 447"/>
                <a:gd name="T21" fmla="*/ 7 h 392"/>
                <a:gd name="T22" fmla="*/ 4 w 447"/>
                <a:gd name="T23" fmla="*/ 9 h 392"/>
                <a:gd name="T24" fmla="*/ 0 w 447"/>
                <a:gd name="T25" fmla="*/ 9 h 3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7"/>
                <a:gd name="T40" fmla="*/ 0 h 392"/>
                <a:gd name="T41" fmla="*/ 447 w 447"/>
                <a:gd name="T42" fmla="*/ 392 h 3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7" h="392">
                  <a:moveTo>
                    <a:pt x="0" y="387"/>
                  </a:moveTo>
                  <a:lnTo>
                    <a:pt x="109" y="311"/>
                  </a:lnTo>
                  <a:lnTo>
                    <a:pt x="149" y="157"/>
                  </a:lnTo>
                  <a:lnTo>
                    <a:pt x="242" y="77"/>
                  </a:lnTo>
                  <a:lnTo>
                    <a:pt x="273" y="0"/>
                  </a:lnTo>
                  <a:lnTo>
                    <a:pt x="409" y="26"/>
                  </a:lnTo>
                  <a:lnTo>
                    <a:pt x="447" y="172"/>
                  </a:lnTo>
                  <a:lnTo>
                    <a:pt x="387" y="175"/>
                  </a:lnTo>
                  <a:lnTo>
                    <a:pt x="352" y="192"/>
                  </a:lnTo>
                  <a:lnTo>
                    <a:pt x="359" y="230"/>
                  </a:lnTo>
                  <a:lnTo>
                    <a:pt x="184" y="317"/>
                  </a:lnTo>
                  <a:lnTo>
                    <a:pt x="163" y="392"/>
                  </a:lnTo>
                  <a:lnTo>
                    <a:pt x="0" y="38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Freeform 463"/>
            <p:cNvSpPr/>
            <p:nvPr/>
          </p:nvSpPr>
          <p:spPr bwMode="auto">
            <a:xfrm>
              <a:off x="1635056" y="2986982"/>
              <a:ext cx="209855" cy="344124"/>
            </a:xfrm>
            <a:custGeom>
              <a:avLst/>
              <a:gdLst>
                <a:gd name="T0" fmla="*/ 0 w 398"/>
                <a:gd name="T1" fmla="*/ 5 h 739"/>
                <a:gd name="T2" fmla="*/ 0 w 398"/>
                <a:gd name="T3" fmla="*/ 5 h 739"/>
                <a:gd name="T4" fmla="*/ 2 w 398"/>
                <a:gd name="T5" fmla="*/ 6 h 739"/>
                <a:gd name="T6" fmla="*/ 3 w 398"/>
                <a:gd name="T7" fmla="*/ 7 h 739"/>
                <a:gd name="T8" fmla="*/ 3 w 398"/>
                <a:gd name="T9" fmla="*/ 10 h 739"/>
                <a:gd name="T10" fmla="*/ 1 w 398"/>
                <a:gd name="T11" fmla="*/ 13 h 739"/>
                <a:gd name="T12" fmla="*/ 2 w 398"/>
                <a:gd name="T13" fmla="*/ 16 h 739"/>
                <a:gd name="T14" fmla="*/ 2 w 398"/>
                <a:gd name="T15" fmla="*/ 17 h 739"/>
                <a:gd name="T16" fmla="*/ 3 w 398"/>
                <a:gd name="T17" fmla="*/ 17 h 739"/>
                <a:gd name="T18" fmla="*/ 3 w 398"/>
                <a:gd name="T19" fmla="*/ 16 h 739"/>
                <a:gd name="T20" fmla="*/ 5 w 398"/>
                <a:gd name="T21" fmla="*/ 15 h 739"/>
                <a:gd name="T22" fmla="*/ 4 w 398"/>
                <a:gd name="T23" fmla="*/ 10 h 739"/>
                <a:gd name="T24" fmla="*/ 9 w 398"/>
                <a:gd name="T25" fmla="*/ 5 h 739"/>
                <a:gd name="T26" fmla="*/ 9 w 398"/>
                <a:gd name="T27" fmla="*/ 0 h 739"/>
                <a:gd name="T28" fmla="*/ 8 w 398"/>
                <a:gd name="T29" fmla="*/ 1 h 739"/>
                <a:gd name="T30" fmla="*/ 4 w 398"/>
                <a:gd name="T31" fmla="*/ 1 h 739"/>
                <a:gd name="T32" fmla="*/ 4 w 398"/>
                <a:gd name="T33" fmla="*/ 3 h 739"/>
                <a:gd name="T34" fmla="*/ 5 w 398"/>
                <a:gd name="T35" fmla="*/ 5 h 739"/>
                <a:gd name="T36" fmla="*/ 5 w 398"/>
                <a:gd name="T37" fmla="*/ 7 h 739"/>
                <a:gd name="T38" fmla="*/ 4 w 398"/>
                <a:gd name="T39" fmla="*/ 6 h 739"/>
                <a:gd name="T40" fmla="*/ 4 w 398"/>
                <a:gd name="T41" fmla="*/ 4 h 739"/>
                <a:gd name="T42" fmla="*/ 3 w 398"/>
                <a:gd name="T43" fmla="*/ 4 h 739"/>
                <a:gd name="T44" fmla="*/ 0 w 398"/>
                <a:gd name="T45" fmla="*/ 5 h 73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98"/>
                <a:gd name="T70" fmla="*/ 0 h 739"/>
                <a:gd name="T71" fmla="*/ 398 w 398"/>
                <a:gd name="T72" fmla="*/ 739 h 73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98" h="739">
                  <a:moveTo>
                    <a:pt x="0" y="206"/>
                  </a:moveTo>
                  <a:lnTo>
                    <a:pt x="8" y="230"/>
                  </a:lnTo>
                  <a:lnTo>
                    <a:pt x="102" y="263"/>
                  </a:lnTo>
                  <a:lnTo>
                    <a:pt x="113" y="310"/>
                  </a:lnTo>
                  <a:lnTo>
                    <a:pt x="105" y="428"/>
                  </a:lnTo>
                  <a:lnTo>
                    <a:pt x="57" y="549"/>
                  </a:lnTo>
                  <a:lnTo>
                    <a:pt x="73" y="693"/>
                  </a:lnTo>
                  <a:lnTo>
                    <a:pt x="77" y="739"/>
                  </a:lnTo>
                  <a:lnTo>
                    <a:pt x="104" y="739"/>
                  </a:lnTo>
                  <a:lnTo>
                    <a:pt x="104" y="689"/>
                  </a:lnTo>
                  <a:lnTo>
                    <a:pt x="205" y="622"/>
                  </a:lnTo>
                  <a:lnTo>
                    <a:pt x="175" y="428"/>
                  </a:lnTo>
                  <a:lnTo>
                    <a:pt x="396" y="229"/>
                  </a:lnTo>
                  <a:lnTo>
                    <a:pt x="398" y="0"/>
                  </a:lnTo>
                  <a:lnTo>
                    <a:pt x="342" y="39"/>
                  </a:lnTo>
                  <a:lnTo>
                    <a:pt x="188" y="52"/>
                  </a:lnTo>
                  <a:lnTo>
                    <a:pt x="187" y="134"/>
                  </a:lnTo>
                  <a:lnTo>
                    <a:pt x="227" y="200"/>
                  </a:lnTo>
                  <a:lnTo>
                    <a:pt x="203" y="298"/>
                  </a:lnTo>
                  <a:lnTo>
                    <a:pt x="164" y="244"/>
                  </a:lnTo>
                  <a:lnTo>
                    <a:pt x="167" y="180"/>
                  </a:lnTo>
                  <a:lnTo>
                    <a:pt x="119" y="161"/>
                  </a:lnTo>
                  <a:lnTo>
                    <a:pt x="0" y="20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Freeform 464"/>
            <p:cNvSpPr/>
            <p:nvPr/>
          </p:nvSpPr>
          <p:spPr bwMode="auto">
            <a:xfrm>
              <a:off x="1036786" y="2284056"/>
              <a:ext cx="318464" cy="247900"/>
            </a:xfrm>
            <a:custGeom>
              <a:avLst/>
              <a:gdLst>
                <a:gd name="T0" fmla="*/ 0 w 607"/>
                <a:gd name="T1" fmla="*/ 9 h 535"/>
                <a:gd name="T2" fmla="*/ 0 w 607"/>
                <a:gd name="T3" fmla="*/ 10 h 535"/>
                <a:gd name="T4" fmla="*/ 2 w 607"/>
                <a:gd name="T5" fmla="*/ 12 h 535"/>
                <a:gd name="T6" fmla="*/ 2 w 607"/>
                <a:gd name="T7" fmla="*/ 12 h 535"/>
                <a:gd name="T8" fmla="*/ 3 w 607"/>
                <a:gd name="T9" fmla="*/ 12 h 535"/>
                <a:gd name="T10" fmla="*/ 4 w 607"/>
                <a:gd name="T11" fmla="*/ 10 h 535"/>
                <a:gd name="T12" fmla="*/ 8 w 607"/>
                <a:gd name="T13" fmla="*/ 11 h 535"/>
                <a:gd name="T14" fmla="*/ 11 w 607"/>
                <a:gd name="T15" fmla="*/ 10 h 535"/>
                <a:gd name="T16" fmla="*/ 12 w 607"/>
                <a:gd name="T17" fmla="*/ 10 h 535"/>
                <a:gd name="T18" fmla="*/ 13 w 607"/>
                <a:gd name="T19" fmla="*/ 7 h 535"/>
                <a:gd name="T20" fmla="*/ 14 w 607"/>
                <a:gd name="T21" fmla="*/ 3 h 535"/>
                <a:gd name="T22" fmla="*/ 13 w 607"/>
                <a:gd name="T23" fmla="*/ 2 h 535"/>
                <a:gd name="T24" fmla="*/ 13 w 607"/>
                <a:gd name="T25" fmla="*/ 1 h 535"/>
                <a:gd name="T26" fmla="*/ 10 w 607"/>
                <a:gd name="T27" fmla="*/ 0 h 535"/>
                <a:gd name="T28" fmla="*/ 5 w 607"/>
                <a:gd name="T29" fmla="*/ 4 h 535"/>
                <a:gd name="T30" fmla="*/ 3 w 607"/>
                <a:gd name="T31" fmla="*/ 5 h 535"/>
                <a:gd name="T32" fmla="*/ 3 w 607"/>
                <a:gd name="T33" fmla="*/ 8 h 535"/>
                <a:gd name="T34" fmla="*/ 3 w 607"/>
                <a:gd name="T35" fmla="*/ 9 h 535"/>
                <a:gd name="T36" fmla="*/ 0 w 607"/>
                <a:gd name="T37" fmla="*/ 9 h 53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07"/>
                <a:gd name="T58" fmla="*/ 0 h 535"/>
                <a:gd name="T59" fmla="*/ 607 w 607"/>
                <a:gd name="T60" fmla="*/ 535 h 53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07" h="535">
                  <a:moveTo>
                    <a:pt x="0" y="389"/>
                  </a:moveTo>
                  <a:lnTo>
                    <a:pt x="8" y="431"/>
                  </a:lnTo>
                  <a:lnTo>
                    <a:pt x="79" y="524"/>
                  </a:lnTo>
                  <a:lnTo>
                    <a:pt x="100" y="505"/>
                  </a:lnTo>
                  <a:lnTo>
                    <a:pt x="129" y="535"/>
                  </a:lnTo>
                  <a:lnTo>
                    <a:pt x="178" y="442"/>
                  </a:lnTo>
                  <a:lnTo>
                    <a:pt x="349" y="489"/>
                  </a:lnTo>
                  <a:lnTo>
                    <a:pt x="498" y="440"/>
                  </a:lnTo>
                  <a:lnTo>
                    <a:pt x="504" y="418"/>
                  </a:lnTo>
                  <a:lnTo>
                    <a:pt x="579" y="300"/>
                  </a:lnTo>
                  <a:lnTo>
                    <a:pt x="607" y="142"/>
                  </a:lnTo>
                  <a:lnTo>
                    <a:pt x="568" y="92"/>
                  </a:lnTo>
                  <a:lnTo>
                    <a:pt x="568" y="23"/>
                  </a:lnTo>
                  <a:lnTo>
                    <a:pt x="438" y="0"/>
                  </a:lnTo>
                  <a:lnTo>
                    <a:pt x="209" y="185"/>
                  </a:lnTo>
                  <a:lnTo>
                    <a:pt x="150" y="202"/>
                  </a:lnTo>
                  <a:lnTo>
                    <a:pt x="151" y="340"/>
                  </a:lnTo>
                  <a:lnTo>
                    <a:pt x="124" y="370"/>
                  </a:lnTo>
                  <a:lnTo>
                    <a:pt x="0" y="38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Freeform 465"/>
            <p:cNvSpPr/>
            <p:nvPr/>
          </p:nvSpPr>
          <p:spPr bwMode="auto">
            <a:xfrm>
              <a:off x="1088329" y="2486290"/>
              <a:ext cx="233786" cy="200603"/>
            </a:xfrm>
            <a:custGeom>
              <a:avLst/>
              <a:gdLst>
                <a:gd name="T0" fmla="*/ 0 w 445"/>
                <a:gd name="T1" fmla="*/ 8 h 429"/>
                <a:gd name="T2" fmla="*/ 1 w 445"/>
                <a:gd name="T3" fmla="*/ 2 h 429"/>
                <a:gd name="T4" fmla="*/ 2 w 445"/>
                <a:gd name="T5" fmla="*/ 0 h 429"/>
                <a:gd name="T6" fmla="*/ 6 w 445"/>
                <a:gd name="T7" fmla="*/ 1 h 429"/>
                <a:gd name="T8" fmla="*/ 9 w 445"/>
                <a:gd name="T9" fmla="*/ 0 h 429"/>
                <a:gd name="T10" fmla="*/ 10 w 445"/>
                <a:gd name="T11" fmla="*/ 1 h 429"/>
                <a:gd name="T12" fmla="*/ 10 w 445"/>
                <a:gd name="T13" fmla="*/ 2 h 429"/>
                <a:gd name="T14" fmla="*/ 9 w 445"/>
                <a:gd name="T15" fmla="*/ 3 h 429"/>
                <a:gd name="T16" fmla="*/ 7 w 445"/>
                <a:gd name="T17" fmla="*/ 8 h 429"/>
                <a:gd name="T18" fmla="*/ 6 w 445"/>
                <a:gd name="T19" fmla="*/ 7 h 429"/>
                <a:gd name="T20" fmla="*/ 5 w 445"/>
                <a:gd name="T21" fmla="*/ 9 h 429"/>
                <a:gd name="T22" fmla="*/ 3 w 445"/>
                <a:gd name="T23" fmla="*/ 10 h 429"/>
                <a:gd name="T24" fmla="*/ 2 w 445"/>
                <a:gd name="T25" fmla="*/ 8 h 429"/>
                <a:gd name="T26" fmla="*/ 0 w 445"/>
                <a:gd name="T27" fmla="*/ 8 h 42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45"/>
                <a:gd name="T43" fmla="*/ 0 h 429"/>
                <a:gd name="T44" fmla="*/ 445 w 445"/>
                <a:gd name="T45" fmla="*/ 429 h 42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45" h="429">
                  <a:moveTo>
                    <a:pt x="0" y="335"/>
                  </a:moveTo>
                  <a:lnTo>
                    <a:pt x="29" y="95"/>
                  </a:lnTo>
                  <a:lnTo>
                    <a:pt x="78" y="2"/>
                  </a:lnTo>
                  <a:lnTo>
                    <a:pt x="249" y="49"/>
                  </a:lnTo>
                  <a:lnTo>
                    <a:pt x="398" y="0"/>
                  </a:lnTo>
                  <a:lnTo>
                    <a:pt x="428" y="57"/>
                  </a:lnTo>
                  <a:lnTo>
                    <a:pt x="445" y="95"/>
                  </a:lnTo>
                  <a:lnTo>
                    <a:pt x="406" y="130"/>
                  </a:lnTo>
                  <a:lnTo>
                    <a:pt x="323" y="324"/>
                  </a:lnTo>
                  <a:lnTo>
                    <a:pt x="252" y="312"/>
                  </a:lnTo>
                  <a:lnTo>
                    <a:pt x="214" y="404"/>
                  </a:lnTo>
                  <a:lnTo>
                    <a:pt x="128" y="429"/>
                  </a:lnTo>
                  <a:lnTo>
                    <a:pt x="78" y="347"/>
                  </a:lnTo>
                  <a:lnTo>
                    <a:pt x="0" y="33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Freeform 466"/>
            <p:cNvSpPr/>
            <p:nvPr/>
          </p:nvSpPr>
          <p:spPr bwMode="auto">
            <a:xfrm>
              <a:off x="696232" y="2510754"/>
              <a:ext cx="60747" cy="37511"/>
            </a:xfrm>
            <a:custGeom>
              <a:avLst/>
              <a:gdLst>
                <a:gd name="T0" fmla="*/ 0 w 117"/>
                <a:gd name="T1" fmla="*/ 0 h 79"/>
                <a:gd name="T2" fmla="*/ 1 w 117"/>
                <a:gd name="T3" fmla="*/ 1 h 79"/>
                <a:gd name="T4" fmla="*/ 2 w 117"/>
                <a:gd name="T5" fmla="*/ 1 h 79"/>
                <a:gd name="T6" fmla="*/ 1 w 117"/>
                <a:gd name="T7" fmla="*/ 1 h 79"/>
                <a:gd name="T8" fmla="*/ 1 w 117"/>
                <a:gd name="T9" fmla="*/ 2 h 79"/>
                <a:gd name="T10" fmla="*/ 3 w 117"/>
                <a:gd name="T11" fmla="*/ 1 h 79"/>
                <a:gd name="T12" fmla="*/ 3 w 117"/>
                <a:gd name="T13" fmla="*/ 0 h 79"/>
                <a:gd name="T14" fmla="*/ 0 w 117"/>
                <a:gd name="T15" fmla="*/ 0 h 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7"/>
                <a:gd name="T25" fmla="*/ 0 h 79"/>
                <a:gd name="T26" fmla="*/ 117 w 117"/>
                <a:gd name="T27" fmla="*/ 79 h 7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7" h="79">
                  <a:moveTo>
                    <a:pt x="0" y="9"/>
                  </a:moveTo>
                  <a:lnTo>
                    <a:pt x="38" y="44"/>
                  </a:lnTo>
                  <a:lnTo>
                    <a:pt x="72" y="33"/>
                  </a:lnTo>
                  <a:lnTo>
                    <a:pt x="54" y="44"/>
                  </a:lnTo>
                  <a:lnTo>
                    <a:pt x="68" y="79"/>
                  </a:lnTo>
                  <a:lnTo>
                    <a:pt x="114" y="44"/>
                  </a:lnTo>
                  <a:lnTo>
                    <a:pt x="117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Freeform 467"/>
            <p:cNvSpPr/>
            <p:nvPr/>
          </p:nvSpPr>
          <p:spPr bwMode="auto">
            <a:xfrm>
              <a:off x="2051084" y="2225342"/>
              <a:ext cx="11045" cy="35880"/>
            </a:xfrm>
            <a:custGeom>
              <a:avLst/>
              <a:gdLst>
                <a:gd name="T0" fmla="*/ 0 w 22"/>
                <a:gd name="T1" fmla="*/ 1 h 74"/>
                <a:gd name="T2" fmla="*/ 0 w 22"/>
                <a:gd name="T3" fmla="*/ 2 h 74"/>
                <a:gd name="T4" fmla="*/ 1 w 22"/>
                <a:gd name="T5" fmla="*/ 2 h 74"/>
                <a:gd name="T6" fmla="*/ 0 w 22"/>
                <a:gd name="T7" fmla="*/ 0 h 74"/>
                <a:gd name="T8" fmla="*/ 0 w 22"/>
                <a:gd name="T9" fmla="*/ 1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74"/>
                <a:gd name="T17" fmla="*/ 22 w 22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74">
                  <a:moveTo>
                    <a:pt x="0" y="61"/>
                  </a:moveTo>
                  <a:lnTo>
                    <a:pt x="10" y="74"/>
                  </a:lnTo>
                  <a:lnTo>
                    <a:pt x="22" y="70"/>
                  </a:lnTo>
                  <a:lnTo>
                    <a:pt x="12" y="0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Freeform 468"/>
            <p:cNvSpPr/>
            <p:nvPr/>
          </p:nvSpPr>
          <p:spPr bwMode="auto">
            <a:xfrm>
              <a:off x="1614807" y="2792903"/>
              <a:ext cx="34976" cy="34249"/>
            </a:xfrm>
            <a:custGeom>
              <a:avLst/>
              <a:gdLst>
                <a:gd name="T0" fmla="*/ 0 w 66"/>
                <a:gd name="T1" fmla="*/ 2 h 72"/>
                <a:gd name="T2" fmla="*/ 1 w 66"/>
                <a:gd name="T3" fmla="*/ 0 h 72"/>
                <a:gd name="T4" fmla="*/ 1 w 66"/>
                <a:gd name="T5" fmla="*/ 0 h 72"/>
                <a:gd name="T6" fmla="*/ 1 w 66"/>
                <a:gd name="T7" fmla="*/ 1 h 72"/>
                <a:gd name="T8" fmla="*/ 0 w 66"/>
                <a:gd name="T9" fmla="*/ 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72"/>
                <a:gd name="T17" fmla="*/ 66 w 66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72">
                  <a:moveTo>
                    <a:pt x="0" y="72"/>
                  </a:moveTo>
                  <a:lnTo>
                    <a:pt x="29" y="12"/>
                  </a:lnTo>
                  <a:lnTo>
                    <a:pt x="56" y="0"/>
                  </a:lnTo>
                  <a:lnTo>
                    <a:pt x="66" y="57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Freeform 469"/>
            <p:cNvSpPr/>
            <p:nvPr/>
          </p:nvSpPr>
          <p:spPr bwMode="auto">
            <a:xfrm>
              <a:off x="681505" y="2429207"/>
              <a:ext cx="123336" cy="84808"/>
            </a:xfrm>
            <a:custGeom>
              <a:avLst/>
              <a:gdLst>
                <a:gd name="T0" fmla="*/ 0 w 233"/>
                <a:gd name="T1" fmla="*/ 2 h 184"/>
                <a:gd name="T2" fmla="*/ 1 w 233"/>
                <a:gd name="T3" fmla="*/ 3 h 184"/>
                <a:gd name="T4" fmla="*/ 3 w 233"/>
                <a:gd name="T5" fmla="*/ 3 h 184"/>
                <a:gd name="T6" fmla="*/ 1 w 233"/>
                <a:gd name="T7" fmla="*/ 4 h 184"/>
                <a:gd name="T8" fmla="*/ 1 w 233"/>
                <a:gd name="T9" fmla="*/ 4 h 184"/>
                <a:gd name="T10" fmla="*/ 3 w 233"/>
                <a:gd name="T11" fmla="*/ 4 h 184"/>
                <a:gd name="T12" fmla="*/ 5 w 233"/>
                <a:gd name="T13" fmla="*/ 4 h 184"/>
                <a:gd name="T14" fmla="*/ 5 w 233"/>
                <a:gd name="T15" fmla="*/ 2 h 184"/>
                <a:gd name="T16" fmla="*/ 3 w 233"/>
                <a:gd name="T17" fmla="*/ 0 h 184"/>
                <a:gd name="T18" fmla="*/ 1 w 233"/>
                <a:gd name="T19" fmla="*/ 1 h 184"/>
                <a:gd name="T20" fmla="*/ 0 w 233"/>
                <a:gd name="T21" fmla="*/ 2 h 1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3"/>
                <a:gd name="T34" fmla="*/ 0 h 184"/>
                <a:gd name="T35" fmla="*/ 233 w 233"/>
                <a:gd name="T36" fmla="*/ 184 h 1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3" h="184">
                  <a:moveTo>
                    <a:pt x="0" y="83"/>
                  </a:moveTo>
                  <a:lnTo>
                    <a:pt x="32" y="134"/>
                  </a:lnTo>
                  <a:lnTo>
                    <a:pt x="139" y="143"/>
                  </a:lnTo>
                  <a:lnTo>
                    <a:pt x="25" y="160"/>
                  </a:lnTo>
                  <a:lnTo>
                    <a:pt x="25" y="184"/>
                  </a:lnTo>
                  <a:lnTo>
                    <a:pt x="142" y="175"/>
                  </a:lnTo>
                  <a:lnTo>
                    <a:pt x="233" y="184"/>
                  </a:lnTo>
                  <a:lnTo>
                    <a:pt x="207" y="83"/>
                  </a:lnTo>
                  <a:lnTo>
                    <a:pt x="120" y="0"/>
                  </a:lnTo>
                  <a:lnTo>
                    <a:pt x="32" y="23"/>
                  </a:lnTo>
                  <a:lnTo>
                    <a:pt x="0" y="8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Freeform 470"/>
            <p:cNvSpPr/>
            <p:nvPr/>
          </p:nvSpPr>
          <p:spPr bwMode="auto">
            <a:xfrm>
              <a:off x="768024" y="2569467"/>
              <a:ext cx="62588" cy="60344"/>
            </a:xfrm>
            <a:custGeom>
              <a:avLst/>
              <a:gdLst>
                <a:gd name="T0" fmla="*/ 0 w 116"/>
                <a:gd name="T1" fmla="*/ 1 h 133"/>
                <a:gd name="T2" fmla="*/ 0 w 116"/>
                <a:gd name="T3" fmla="*/ 2 h 133"/>
                <a:gd name="T4" fmla="*/ 2 w 116"/>
                <a:gd name="T5" fmla="*/ 3 h 133"/>
                <a:gd name="T6" fmla="*/ 3 w 116"/>
                <a:gd name="T7" fmla="*/ 1 h 133"/>
                <a:gd name="T8" fmla="*/ 2 w 116"/>
                <a:gd name="T9" fmla="*/ 0 h 133"/>
                <a:gd name="T10" fmla="*/ 0 w 116"/>
                <a:gd name="T11" fmla="*/ 1 h 1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6"/>
                <a:gd name="T19" fmla="*/ 0 h 133"/>
                <a:gd name="T20" fmla="*/ 116 w 116"/>
                <a:gd name="T21" fmla="*/ 133 h 1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6" h="133">
                  <a:moveTo>
                    <a:pt x="0" y="37"/>
                  </a:moveTo>
                  <a:lnTo>
                    <a:pt x="11" y="89"/>
                  </a:lnTo>
                  <a:lnTo>
                    <a:pt x="67" y="133"/>
                  </a:lnTo>
                  <a:lnTo>
                    <a:pt x="116" y="66"/>
                  </a:lnTo>
                  <a:lnTo>
                    <a:pt x="76" y="0"/>
                  </a:lnTo>
                  <a:lnTo>
                    <a:pt x="0" y="3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Freeform 471"/>
            <p:cNvSpPr/>
            <p:nvPr/>
          </p:nvSpPr>
          <p:spPr bwMode="auto">
            <a:xfrm>
              <a:off x="1855956" y="2527063"/>
              <a:ext cx="204332" cy="280518"/>
            </a:xfrm>
            <a:custGeom>
              <a:avLst/>
              <a:gdLst>
                <a:gd name="T0" fmla="*/ 0 w 390"/>
                <a:gd name="T1" fmla="*/ 13 h 602"/>
                <a:gd name="T2" fmla="*/ 0 w 390"/>
                <a:gd name="T3" fmla="*/ 9 h 602"/>
                <a:gd name="T4" fmla="*/ 1 w 390"/>
                <a:gd name="T5" fmla="*/ 8 h 602"/>
                <a:gd name="T6" fmla="*/ 3 w 390"/>
                <a:gd name="T7" fmla="*/ 7 h 602"/>
                <a:gd name="T8" fmla="*/ 6 w 390"/>
                <a:gd name="T9" fmla="*/ 4 h 602"/>
                <a:gd name="T10" fmla="*/ 3 w 390"/>
                <a:gd name="T11" fmla="*/ 3 h 602"/>
                <a:gd name="T12" fmla="*/ 2 w 390"/>
                <a:gd name="T13" fmla="*/ 1 h 602"/>
                <a:gd name="T14" fmla="*/ 2 w 390"/>
                <a:gd name="T15" fmla="*/ 1 h 602"/>
                <a:gd name="T16" fmla="*/ 3 w 390"/>
                <a:gd name="T17" fmla="*/ 2 h 602"/>
                <a:gd name="T18" fmla="*/ 9 w 390"/>
                <a:gd name="T19" fmla="*/ 0 h 602"/>
                <a:gd name="T20" fmla="*/ 9 w 390"/>
                <a:gd name="T21" fmla="*/ 2 h 602"/>
                <a:gd name="T22" fmla="*/ 6 w 390"/>
                <a:gd name="T23" fmla="*/ 8 h 602"/>
                <a:gd name="T24" fmla="*/ 1 w 390"/>
                <a:gd name="T25" fmla="*/ 14 h 602"/>
                <a:gd name="T26" fmla="*/ 0 w 390"/>
                <a:gd name="T27" fmla="*/ 13 h 60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90"/>
                <a:gd name="T43" fmla="*/ 0 h 602"/>
                <a:gd name="T44" fmla="*/ 390 w 390"/>
                <a:gd name="T45" fmla="*/ 602 h 60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90" h="602">
                  <a:moveTo>
                    <a:pt x="0" y="565"/>
                  </a:moveTo>
                  <a:lnTo>
                    <a:pt x="0" y="403"/>
                  </a:lnTo>
                  <a:lnTo>
                    <a:pt x="32" y="354"/>
                  </a:lnTo>
                  <a:lnTo>
                    <a:pt x="151" y="305"/>
                  </a:lnTo>
                  <a:lnTo>
                    <a:pt x="268" y="173"/>
                  </a:lnTo>
                  <a:lnTo>
                    <a:pt x="115" y="128"/>
                  </a:lnTo>
                  <a:lnTo>
                    <a:pt x="71" y="48"/>
                  </a:lnTo>
                  <a:lnTo>
                    <a:pt x="84" y="23"/>
                  </a:lnTo>
                  <a:lnTo>
                    <a:pt x="145" y="70"/>
                  </a:lnTo>
                  <a:lnTo>
                    <a:pt x="373" y="0"/>
                  </a:lnTo>
                  <a:lnTo>
                    <a:pt x="390" y="70"/>
                  </a:lnTo>
                  <a:lnTo>
                    <a:pt x="255" y="351"/>
                  </a:lnTo>
                  <a:lnTo>
                    <a:pt x="20" y="602"/>
                  </a:lnTo>
                  <a:lnTo>
                    <a:pt x="0" y="56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Freeform 472"/>
            <p:cNvSpPr/>
            <p:nvPr/>
          </p:nvSpPr>
          <p:spPr bwMode="auto">
            <a:xfrm>
              <a:off x="1535651" y="3094623"/>
              <a:ext cx="158312" cy="148414"/>
            </a:xfrm>
            <a:custGeom>
              <a:avLst/>
              <a:gdLst>
                <a:gd name="T0" fmla="*/ 0 w 301"/>
                <a:gd name="T1" fmla="*/ 2 h 319"/>
                <a:gd name="T2" fmla="*/ 1 w 301"/>
                <a:gd name="T3" fmla="*/ 2 h 319"/>
                <a:gd name="T4" fmla="*/ 3 w 301"/>
                <a:gd name="T5" fmla="*/ 1 h 319"/>
                <a:gd name="T6" fmla="*/ 3 w 301"/>
                <a:gd name="T7" fmla="*/ 0 h 319"/>
                <a:gd name="T8" fmla="*/ 5 w 301"/>
                <a:gd name="T9" fmla="*/ 0 h 319"/>
                <a:gd name="T10" fmla="*/ 7 w 301"/>
                <a:gd name="T11" fmla="*/ 1 h 319"/>
                <a:gd name="T12" fmla="*/ 7 w 301"/>
                <a:gd name="T13" fmla="*/ 2 h 319"/>
                <a:gd name="T14" fmla="*/ 7 w 301"/>
                <a:gd name="T15" fmla="*/ 5 h 319"/>
                <a:gd name="T16" fmla="*/ 6 w 301"/>
                <a:gd name="T17" fmla="*/ 7 h 319"/>
                <a:gd name="T18" fmla="*/ 4 w 301"/>
                <a:gd name="T19" fmla="*/ 7 h 319"/>
                <a:gd name="T20" fmla="*/ 3 w 301"/>
                <a:gd name="T21" fmla="*/ 6 h 319"/>
                <a:gd name="T22" fmla="*/ 0 w 301"/>
                <a:gd name="T23" fmla="*/ 2 h 31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01"/>
                <a:gd name="T37" fmla="*/ 0 h 319"/>
                <a:gd name="T38" fmla="*/ 301 w 301"/>
                <a:gd name="T39" fmla="*/ 319 h 31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01" h="319">
                  <a:moveTo>
                    <a:pt x="0" y="99"/>
                  </a:moveTo>
                  <a:lnTo>
                    <a:pt x="66" y="100"/>
                  </a:lnTo>
                  <a:lnTo>
                    <a:pt x="133" y="41"/>
                  </a:lnTo>
                  <a:lnTo>
                    <a:pt x="135" y="14"/>
                  </a:lnTo>
                  <a:lnTo>
                    <a:pt x="196" y="0"/>
                  </a:lnTo>
                  <a:lnTo>
                    <a:pt x="290" y="33"/>
                  </a:lnTo>
                  <a:lnTo>
                    <a:pt x="301" y="80"/>
                  </a:lnTo>
                  <a:lnTo>
                    <a:pt x="293" y="198"/>
                  </a:lnTo>
                  <a:lnTo>
                    <a:pt x="245" y="319"/>
                  </a:lnTo>
                  <a:lnTo>
                    <a:pt x="157" y="296"/>
                  </a:lnTo>
                  <a:lnTo>
                    <a:pt x="105" y="268"/>
                  </a:lnTo>
                  <a:lnTo>
                    <a:pt x="0" y="9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Freeform 473"/>
            <p:cNvSpPr/>
            <p:nvPr/>
          </p:nvSpPr>
          <p:spPr bwMode="auto">
            <a:xfrm>
              <a:off x="1263208" y="3120718"/>
              <a:ext cx="272443" cy="262578"/>
            </a:xfrm>
            <a:custGeom>
              <a:avLst/>
              <a:gdLst>
                <a:gd name="T0" fmla="*/ 0 w 520"/>
                <a:gd name="T1" fmla="*/ 0 h 565"/>
                <a:gd name="T2" fmla="*/ 1 w 520"/>
                <a:gd name="T3" fmla="*/ 0 h 565"/>
                <a:gd name="T4" fmla="*/ 9 w 520"/>
                <a:gd name="T5" fmla="*/ 1 h 565"/>
                <a:gd name="T6" fmla="*/ 10 w 520"/>
                <a:gd name="T7" fmla="*/ 1 h 565"/>
                <a:gd name="T8" fmla="*/ 12 w 520"/>
                <a:gd name="T9" fmla="*/ 1 h 565"/>
                <a:gd name="T10" fmla="*/ 11 w 520"/>
                <a:gd name="T11" fmla="*/ 2 h 565"/>
                <a:gd name="T12" fmla="*/ 10 w 520"/>
                <a:gd name="T13" fmla="*/ 1 h 565"/>
                <a:gd name="T14" fmla="*/ 8 w 520"/>
                <a:gd name="T15" fmla="*/ 2 h 565"/>
                <a:gd name="T16" fmla="*/ 8 w 520"/>
                <a:gd name="T17" fmla="*/ 5 h 565"/>
                <a:gd name="T18" fmla="*/ 7 w 520"/>
                <a:gd name="T19" fmla="*/ 5 h 565"/>
                <a:gd name="T20" fmla="*/ 7 w 520"/>
                <a:gd name="T21" fmla="*/ 8 h 565"/>
                <a:gd name="T22" fmla="*/ 7 w 520"/>
                <a:gd name="T23" fmla="*/ 13 h 565"/>
                <a:gd name="T24" fmla="*/ 7 w 520"/>
                <a:gd name="T25" fmla="*/ 13 h 565"/>
                <a:gd name="T26" fmla="*/ 5 w 520"/>
                <a:gd name="T27" fmla="*/ 13 h 565"/>
                <a:gd name="T28" fmla="*/ 5 w 520"/>
                <a:gd name="T29" fmla="*/ 12 h 565"/>
                <a:gd name="T30" fmla="*/ 4 w 520"/>
                <a:gd name="T31" fmla="*/ 13 h 565"/>
                <a:gd name="T32" fmla="*/ 3 w 520"/>
                <a:gd name="T33" fmla="*/ 11 h 565"/>
                <a:gd name="T34" fmla="*/ 3 w 520"/>
                <a:gd name="T35" fmla="*/ 7 h 565"/>
                <a:gd name="T36" fmla="*/ 3 w 520"/>
                <a:gd name="T37" fmla="*/ 6 h 565"/>
                <a:gd name="T38" fmla="*/ 0 w 520"/>
                <a:gd name="T39" fmla="*/ 0 h 56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20"/>
                <a:gd name="T61" fmla="*/ 0 h 565"/>
                <a:gd name="T62" fmla="*/ 520 w 520"/>
                <a:gd name="T63" fmla="*/ 565 h 56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20" h="565">
                  <a:moveTo>
                    <a:pt x="0" y="19"/>
                  </a:moveTo>
                  <a:lnTo>
                    <a:pt x="63" y="0"/>
                  </a:lnTo>
                  <a:lnTo>
                    <a:pt x="376" y="54"/>
                  </a:lnTo>
                  <a:lnTo>
                    <a:pt x="446" y="28"/>
                  </a:lnTo>
                  <a:lnTo>
                    <a:pt x="520" y="42"/>
                  </a:lnTo>
                  <a:lnTo>
                    <a:pt x="457" y="81"/>
                  </a:lnTo>
                  <a:lnTo>
                    <a:pt x="434" y="54"/>
                  </a:lnTo>
                  <a:lnTo>
                    <a:pt x="359" y="72"/>
                  </a:lnTo>
                  <a:lnTo>
                    <a:pt x="359" y="230"/>
                  </a:lnTo>
                  <a:lnTo>
                    <a:pt x="319" y="233"/>
                  </a:lnTo>
                  <a:lnTo>
                    <a:pt x="319" y="356"/>
                  </a:lnTo>
                  <a:lnTo>
                    <a:pt x="319" y="537"/>
                  </a:lnTo>
                  <a:lnTo>
                    <a:pt x="286" y="565"/>
                  </a:lnTo>
                  <a:lnTo>
                    <a:pt x="236" y="565"/>
                  </a:lnTo>
                  <a:lnTo>
                    <a:pt x="210" y="525"/>
                  </a:lnTo>
                  <a:lnTo>
                    <a:pt x="188" y="547"/>
                  </a:lnTo>
                  <a:lnTo>
                    <a:pt x="137" y="486"/>
                  </a:lnTo>
                  <a:lnTo>
                    <a:pt x="113" y="288"/>
                  </a:lnTo>
                  <a:lnTo>
                    <a:pt x="113" y="264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Freeform 474"/>
            <p:cNvSpPr/>
            <p:nvPr/>
          </p:nvSpPr>
          <p:spPr bwMode="auto">
            <a:xfrm>
              <a:off x="692550" y="2191093"/>
              <a:ext cx="169357" cy="143521"/>
            </a:xfrm>
            <a:custGeom>
              <a:avLst/>
              <a:gdLst>
                <a:gd name="T0" fmla="*/ 0 w 322"/>
                <a:gd name="T1" fmla="*/ 7 h 310"/>
                <a:gd name="T2" fmla="*/ 4 w 322"/>
                <a:gd name="T3" fmla="*/ 0 h 310"/>
                <a:gd name="T4" fmla="*/ 7 w 322"/>
                <a:gd name="T5" fmla="*/ 0 h 310"/>
                <a:gd name="T6" fmla="*/ 7 w 322"/>
                <a:gd name="T7" fmla="*/ 1 h 310"/>
                <a:gd name="T8" fmla="*/ 7 w 322"/>
                <a:gd name="T9" fmla="*/ 2 h 310"/>
                <a:gd name="T10" fmla="*/ 5 w 322"/>
                <a:gd name="T11" fmla="*/ 2 h 310"/>
                <a:gd name="T12" fmla="*/ 5 w 322"/>
                <a:gd name="T13" fmla="*/ 5 h 310"/>
                <a:gd name="T14" fmla="*/ 3 w 322"/>
                <a:gd name="T15" fmla="*/ 5 h 310"/>
                <a:gd name="T16" fmla="*/ 4 w 322"/>
                <a:gd name="T17" fmla="*/ 7 h 310"/>
                <a:gd name="T18" fmla="*/ 0 w 322"/>
                <a:gd name="T19" fmla="*/ 7 h 3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22"/>
                <a:gd name="T31" fmla="*/ 0 h 310"/>
                <a:gd name="T32" fmla="*/ 322 w 322"/>
                <a:gd name="T33" fmla="*/ 310 h 3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22" h="310">
                  <a:moveTo>
                    <a:pt x="0" y="310"/>
                  </a:moveTo>
                  <a:lnTo>
                    <a:pt x="154" y="0"/>
                  </a:lnTo>
                  <a:lnTo>
                    <a:pt x="317" y="5"/>
                  </a:lnTo>
                  <a:lnTo>
                    <a:pt x="322" y="22"/>
                  </a:lnTo>
                  <a:lnTo>
                    <a:pt x="317" y="80"/>
                  </a:lnTo>
                  <a:lnTo>
                    <a:pt x="197" y="76"/>
                  </a:lnTo>
                  <a:lnTo>
                    <a:pt x="196" y="198"/>
                  </a:lnTo>
                  <a:lnTo>
                    <a:pt x="152" y="221"/>
                  </a:lnTo>
                  <a:lnTo>
                    <a:pt x="156" y="292"/>
                  </a:lnTo>
                  <a:lnTo>
                    <a:pt x="0" y="31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Freeform 475"/>
            <p:cNvSpPr/>
            <p:nvPr/>
          </p:nvSpPr>
          <p:spPr bwMode="auto">
            <a:xfrm>
              <a:off x="1473063" y="2292210"/>
              <a:ext cx="331350" cy="406099"/>
            </a:xfrm>
            <a:custGeom>
              <a:avLst/>
              <a:gdLst>
                <a:gd name="T0" fmla="*/ 0 w 634"/>
                <a:gd name="T1" fmla="*/ 11 h 874"/>
                <a:gd name="T2" fmla="*/ 1 w 634"/>
                <a:gd name="T3" fmla="*/ 13 h 874"/>
                <a:gd name="T4" fmla="*/ 1 w 634"/>
                <a:gd name="T5" fmla="*/ 15 h 874"/>
                <a:gd name="T6" fmla="*/ 3 w 634"/>
                <a:gd name="T7" fmla="*/ 16 h 874"/>
                <a:gd name="T8" fmla="*/ 5 w 634"/>
                <a:gd name="T9" fmla="*/ 19 h 874"/>
                <a:gd name="T10" fmla="*/ 8 w 634"/>
                <a:gd name="T11" fmla="*/ 20 h 874"/>
                <a:gd name="T12" fmla="*/ 11 w 634"/>
                <a:gd name="T13" fmla="*/ 20 h 874"/>
                <a:gd name="T14" fmla="*/ 12 w 634"/>
                <a:gd name="T15" fmla="*/ 19 h 874"/>
                <a:gd name="T16" fmla="*/ 11 w 634"/>
                <a:gd name="T17" fmla="*/ 17 h 874"/>
                <a:gd name="T18" fmla="*/ 10 w 634"/>
                <a:gd name="T19" fmla="*/ 16 h 874"/>
                <a:gd name="T20" fmla="*/ 11 w 634"/>
                <a:gd name="T21" fmla="*/ 15 h 874"/>
                <a:gd name="T22" fmla="*/ 11 w 634"/>
                <a:gd name="T23" fmla="*/ 13 h 874"/>
                <a:gd name="T24" fmla="*/ 12 w 634"/>
                <a:gd name="T25" fmla="*/ 11 h 874"/>
                <a:gd name="T26" fmla="*/ 13 w 634"/>
                <a:gd name="T27" fmla="*/ 6 h 874"/>
                <a:gd name="T28" fmla="*/ 14 w 634"/>
                <a:gd name="T29" fmla="*/ 5 h 874"/>
                <a:gd name="T30" fmla="*/ 13 w 634"/>
                <a:gd name="T31" fmla="*/ 5 h 874"/>
                <a:gd name="T32" fmla="*/ 13 w 634"/>
                <a:gd name="T33" fmla="*/ 1 h 874"/>
                <a:gd name="T34" fmla="*/ 12 w 634"/>
                <a:gd name="T35" fmla="*/ 0 h 874"/>
                <a:gd name="T36" fmla="*/ 11 w 634"/>
                <a:gd name="T37" fmla="*/ 1 h 874"/>
                <a:gd name="T38" fmla="*/ 3 w 634"/>
                <a:gd name="T39" fmla="*/ 1 h 874"/>
                <a:gd name="T40" fmla="*/ 3 w 634"/>
                <a:gd name="T41" fmla="*/ 3 h 874"/>
                <a:gd name="T42" fmla="*/ 2 w 634"/>
                <a:gd name="T43" fmla="*/ 3 h 874"/>
                <a:gd name="T44" fmla="*/ 2 w 634"/>
                <a:gd name="T45" fmla="*/ 4 h 874"/>
                <a:gd name="T46" fmla="*/ 2 w 634"/>
                <a:gd name="T47" fmla="*/ 8 h 874"/>
                <a:gd name="T48" fmla="*/ 1 w 634"/>
                <a:gd name="T49" fmla="*/ 8 h 874"/>
                <a:gd name="T50" fmla="*/ 0 w 634"/>
                <a:gd name="T51" fmla="*/ 11 h 87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34"/>
                <a:gd name="T79" fmla="*/ 0 h 874"/>
                <a:gd name="T80" fmla="*/ 634 w 634"/>
                <a:gd name="T81" fmla="*/ 874 h 87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34" h="874">
                  <a:moveTo>
                    <a:pt x="0" y="460"/>
                  </a:moveTo>
                  <a:lnTo>
                    <a:pt x="30" y="549"/>
                  </a:lnTo>
                  <a:lnTo>
                    <a:pt x="59" y="644"/>
                  </a:lnTo>
                  <a:lnTo>
                    <a:pt x="124" y="679"/>
                  </a:lnTo>
                  <a:lnTo>
                    <a:pt x="216" y="807"/>
                  </a:lnTo>
                  <a:lnTo>
                    <a:pt x="344" y="874"/>
                  </a:lnTo>
                  <a:lnTo>
                    <a:pt x="460" y="857"/>
                  </a:lnTo>
                  <a:lnTo>
                    <a:pt x="532" y="832"/>
                  </a:lnTo>
                  <a:lnTo>
                    <a:pt x="488" y="740"/>
                  </a:lnTo>
                  <a:lnTo>
                    <a:pt x="423" y="684"/>
                  </a:lnTo>
                  <a:lnTo>
                    <a:pt x="466" y="652"/>
                  </a:lnTo>
                  <a:lnTo>
                    <a:pt x="474" y="572"/>
                  </a:lnTo>
                  <a:lnTo>
                    <a:pt x="544" y="462"/>
                  </a:lnTo>
                  <a:lnTo>
                    <a:pt x="575" y="273"/>
                  </a:lnTo>
                  <a:lnTo>
                    <a:pt x="634" y="230"/>
                  </a:lnTo>
                  <a:lnTo>
                    <a:pt x="587" y="192"/>
                  </a:lnTo>
                  <a:lnTo>
                    <a:pt x="570" y="50"/>
                  </a:lnTo>
                  <a:lnTo>
                    <a:pt x="521" y="0"/>
                  </a:lnTo>
                  <a:lnTo>
                    <a:pt x="460" y="59"/>
                  </a:lnTo>
                  <a:lnTo>
                    <a:pt x="116" y="49"/>
                  </a:lnTo>
                  <a:lnTo>
                    <a:pt x="116" y="138"/>
                  </a:lnTo>
                  <a:lnTo>
                    <a:pt x="83" y="139"/>
                  </a:lnTo>
                  <a:lnTo>
                    <a:pt x="83" y="166"/>
                  </a:lnTo>
                  <a:lnTo>
                    <a:pt x="82" y="334"/>
                  </a:lnTo>
                  <a:lnTo>
                    <a:pt x="42" y="343"/>
                  </a:lnTo>
                  <a:lnTo>
                    <a:pt x="0" y="46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Freeform 476"/>
            <p:cNvSpPr/>
            <p:nvPr/>
          </p:nvSpPr>
          <p:spPr bwMode="auto">
            <a:xfrm>
              <a:off x="1649783" y="3309905"/>
              <a:ext cx="25772" cy="32618"/>
            </a:xfrm>
            <a:custGeom>
              <a:avLst/>
              <a:gdLst>
                <a:gd name="T0" fmla="*/ 0 w 46"/>
                <a:gd name="T1" fmla="*/ 1 h 72"/>
                <a:gd name="T2" fmla="*/ 1 w 46"/>
                <a:gd name="T3" fmla="*/ 2 h 72"/>
                <a:gd name="T4" fmla="*/ 1 w 46"/>
                <a:gd name="T5" fmla="*/ 1 h 72"/>
                <a:gd name="T6" fmla="*/ 1 w 46"/>
                <a:gd name="T7" fmla="*/ 0 h 72"/>
                <a:gd name="T8" fmla="*/ 0 w 46"/>
                <a:gd name="T9" fmla="*/ 1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"/>
                <a:gd name="T16" fmla="*/ 0 h 72"/>
                <a:gd name="T17" fmla="*/ 46 w 46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" h="72">
                  <a:moveTo>
                    <a:pt x="0" y="40"/>
                  </a:moveTo>
                  <a:lnTo>
                    <a:pt x="25" y="72"/>
                  </a:lnTo>
                  <a:lnTo>
                    <a:pt x="46" y="46"/>
                  </a:lnTo>
                  <a:lnTo>
                    <a:pt x="42" y="0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Freeform 477"/>
            <p:cNvSpPr/>
            <p:nvPr/>
          </p:nvSpPr>
          <p:spPr bwMode="auto">
            <a:xfrm>
              <a:off x="1627693" y="2791272"/>
              <a:ext cx="217218" cy="221805"/>
            </a:xfrm>
            <a:custGeom>
              <a:avLst/>
              <a:gdLst>
                <a:gd name="T0" fmla="*/ 0 w 409"/>
                <a:gd name="T1" fmla="*/ 3 h 475"/>
                <a:gd name="T2" fmla="*/ 0 w 409"/>
                <a:gd name="T3" fmla="*/ 6 h 475"/>
                <a:gd name="T4" fmla="*/ 1 w 409"/>
                <a:gd name="T5" fmla="*/ 8 h 475"/>
                <a:gd name="T6" fmla="*/ 3 w 409"/>
                <a:gd name="T7" fmla="*/ 9 h 475"/>
                <a:gd name="T8" fmla="*/ 4 w 409"/>
                <a:gd name="T9" fmla="*/ 9 h 475"/>
                <a:gd name="T10" fmla="*/ 5 w 409"/>
                <a:gd name="T11" fmla="*/ 11 h 475"/>
                <a:gd name="T12" fmla="*/ 8 w 409"/>
                <a:gd name="T13" fmla="*/ 11 h 475"/>
                <a:gd name="T14" fmla="*/ 10 w 409"/>
                <a:gd name="T15" fmla="*/ 10 h 475"/>
                <a:gd name="T16" fmla="*/ 8 w 409"/>
                <a:gd name="T17" fmla="*/ 5 h 475"/>
                <a:gd name="T18" fmla="*/ 9 w 409"/>
                <a:gd name="T19" fmla="*/ 4 h 475"/>
                <a:gd name="T20" fmla="*/ 4 w 409"/>
                <a:gd name="T21" fmla="*/ 0 h 475"/>
                <a:gd name="T22" fmla="*/ 3 w 409"/>
                <a:gd name="T23" fmla="*/ 2 h 475"/>
                <a:gd name="T24" fmla="*/ 2 w 409"/>
                <a:gd name="T25" fmla="*/ 1 h 475"/>
                <a:gd name="T26" fmla="*/ 2 w 409"/>
                <a:gd name="T27" fmla="*/ 2 h 475"/>
                <a:gd name="T28" fmla="*/ 2 w 409"/>
                <a:gd name="T29" fmla="*/ 0 h 475"/>
                <a:gd name="T30" fmla="*/ 1 w 409"/>
                <a:gd name="T31" fmla="*/ 0 h 475"/>
                <a:gd name="T32" fmla="*/ 1 w 409"/>
                <a:gd name="T33" fmla="*/ 1 h 475"/>
                <a:gd name="T34" fmla="*/ 1 w 409"/>
                <a:gd name="T35" fmla="*/ 2 h 475"/>
                <a:gd name="T36" fmla="*/ 0 w 409"/>
                <a:gd name="T37" fmla="*/ 3 h 47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9"/>
                <a:gd name="T58" fmla="*/ 0 h 475"/>
                <a:gd name="T59" fmla="*/ 409 w 409"/>
                <a:gd name="T60" fmla="*/ 475 h 47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9" h="475">
                  <a:moveTo>
                    <a:pt x="0" y="150"/>
                  </a:moveTo>
                  <a:lnTo>
                    <a:pt x="3" y="242"/>
                  </a:lnTo>
                  <a:lnTo>
                    <a:pt x="52" y="334"/>
                  </a:lnTo>
                  <a:lnTo>
                    <a:pt x="124" y="375"/>
                  </a:lnTo>
                  <a:lnTo>
                    <a:pt x="160" y="384"/>
                  </a:lnTo>
                  <a:lnTo>
                    <a:pt x="199" y="475"/>
                  </a:lnTo>
                  <a:lnTo>
                    <a:pt x="353" y="462"/>
                  </a:lnTo>
                  <a:lnTo>
                    <a:pt x="409" y="423"/>
                  </a:lnTo>
                  <a:lnTo>
                    <a:pt x="351" y="237"/>
                  </a:lnTo>
                  <a:lnTo>
                    <a:pt x="367" y="165"/>
                  </a:lnTo>
                  <a:lnTo>
                    <a:pt x="175" y="0"/>
                  </a:lnTo>
                  <a:lnTo>
                    <a:pt x="118" y="84"/>
                  </a:lnTo>
                  <a:lnTo>
                    <a:pt x="98" y="61"/>
                  </a:lnTo>
                  <a:lnTo>
                    <a:pt x="84" y="80"/>
                  </a:lnTo>
                  <a:lnTo>
                    <a:pt x="82" y="0"/>
                  </a:lnTo>
                  <a:lnTo>
                    <a:pt x="29" y="5"/>
                  </a:lnTo>
                  <a:lnTo>
                    <a:pt x="39" y="62"/>
                  </a:lnTo>
                  <a:lnTo>
                    <a:pt x="42" y="97"/>
                  </a:lnTo>
                  <a:lnTo>
                    <a:pt x="0" y="15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Freeform 478"/>
            <p:cNvSpPr/>
            <p:nvPr/>
          </p:nvSpPr>
          <p:spPr bwMode="auto">
            <a:xfrm>
              <a:off x="1029422" y="2543372"/>
              <a:ext cx="44180" cy="106010"/>
            </a:xfrm>
            <a:custGeom>
              <a:avLst/>
              <a:gdLst>
                <a:gd name="T0" fmla="*/ 0 w 82"/>
                <a:gd name="T1" fmla="*/ 0 h 227"/>
                <a:gd name="T2" fmla="*/ 1 w 82"/>
                <a:gd name="T3" fmla="*/ 0 h 227"/>
                <a:gd name="T4" fmla="*/ 2 w 82"/>
                <a:gd name="T5" fmla="*/ 5 h 227"/>
                <a:gd name="T6" fmla="*/ 1 w 82"/>
                <a:gd name="T7" fmla="*/ 5 h 227"/>
                <a:gd name="T8" fmla="*/ 0 w 82"/>
                <a:gd name="T9" fmla="*/ 0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227"/>
                <a:gd name="T17" fmla="*/ 82 w 82"/>
                <a:gd name="T18" fmla="*/ 227 h 2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227">
                  <a:moveTo>
                    <a:pt x="0" y="0"/>
                  </a:moveTo>
                  <a:lnTo>
                    <a:pt x="41" y="10"/>
                  </a:lnTo>
                  <a:lnTo>
                    <a:pt x="82" y="219"/>
                  </a:lnTo>
                  <a:lnTo>
                    <a:pt x="53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Freeform 479"/>
            <p:cNvSpPr/>
            <p:nvPr/>
          </p:nvSpPr>
          <p:spPr bwMode="auto">
            <a:xfrm>
              <a:off x="1629534" y="2690155"/>
              <a:ext cx="104927" cy="109272"/>
            </a:xfrm>
            <a:custGeom>
              <a:avLst/>
              <a:gdLst>
                <a:gd name="T0" fmla="*/ 0 w 198"/>
                <a:gd name="T1" fmla="*/ 5 h 234"/>
                <a:gd name="T2" fmla="*/ 1 w 198"/>
                <a:gd name="T3" fmla="*/ 5 h 234"/>
                <a:gd name="T4" fmla="*/ 2 w 198"/>
                <a:gd name="T5" fmla="*/ 5 h 234"/>
                <a:gd name="T6" fmla="*/ 2 w 198"/>
                <a:gd name="T7" fmla="*/ 4 h 234"/>
                <a:gd name="T8" fmla="*/ 4 w 198"/>
                <a:gd name="T9" fmla="*/ 4 h 234"/>
                <a:gd name="T10" fmla="*/ 5 w 198"/>
                <a:gd name="T11" fmla="*/ 2 h 234"/>
                <a:gd name="T12" fmla="*/ 4 w 198"/>
                <a:gd name="T13" fmla="*/ 0 h 234"/>
                <a:gd name="T14" fmla="*/ 1 w 198"/>
                <a:gd name="T15" fmla="*/ 0 h 234"/>
                <a:gd name="T16" fmla="*/ 1 w 198"/>
                <a:gd name="T17" fmla="*/ 2 h 234"/>
                <a:gd name="T18" fmla="*/ 1 w 198"/>
                <a:gd name="T19" fmla="*/ 3 h 234"/>
                <a:gd name="T20" fmla="*/ 0 w 198"/>
                <a:gd name="T21" fmla="*/ 5 h 2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8"/>
                <a:gd name="T34" fmla="*/ 0 h 234"/>
                <a:gd name="T35" fmla="*/ 198 w 198"/>
                <a:gd name="T36" fmla="*/ 234 h 23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8" h="234">
                  <a:moveTo>
                    <a:pt x="0" y="234"/>
                  </a:moveTo>
                  <a:lnTo>
                    <a:pt x="27" y="222"/>
                  </a:lnTo>
                  <a:lnTo>
                    <a:pt x="80" y="217"/>
                  </a:lnTo>
                  <a:lnTo>
                    <a:pt x="82" y="186"/>
                  </a:lnTo>
                  <a:lnTo>
                    <a:pt x="159" y="165"/>
                  </a:lnTo>
                  <a:lnTo>
                    <a:pt x="198" y="87"/>
                  </a:lnTo>
                  <a:lnTo>
                    <a:pt x="159" y="0"/>
                  </a:lnTo>
                  <a:lnTo>
                    <a:pt x="43" y="17"/>
                  </a:lnTo>
                  <a:lnTo>
                    <a:pt x="56" y="82"/>
                  </a:lnTo>
                  <a:lnTo>
                    <a:pt x="29" y="124"/>
                  </a:lnTo>
                  <a:lnTo>
                    <a:pt x="0" y="23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Freeform 480"/>
            <p:cNvSpPr/>
            <p:nvPr/>
          </p:nvSpPr>
          <p:spPr bwMode="auto">
            <a:xfrm>
              <a:off x="1524606" y="2103023"/>
              <a:ext cx="224582" cy="216912"/>
            </a:xfrm>
            <a:custGeom>
              <a:avLst/>
              <a:gdLst>
                <a:gd name="T0" fmla="*/ 0 w 429"/>
                <a:gd name="T1" fmla="*/ 2 h 464"/>
                <a:gd name="T2" fmla="*/ 0 w 429"/>
                <a:gd name="T3" fmla="*/ 11 h 464"/>
                <a:gd name="T4" fmla="*/ 8 w 429"/>
                <a:gd name="T5" fmla="*/ 11 h 464"/>
                <a:gd name="T6" fmla="*/ 10 w 429"/>
                <a:gd name="T7" fmla="*/ 9 h 464"/>
                <a:gd name="T8" fmla="*/ 10 w 429"/>
                <a:gd name="T9" fmla="*/ 9 h 464"/>
                <a:gd name="T10" fmla="*/ 7 w 429"/>
                <a:gd name="T11" fmla="*/ 2 h 464"/>
                <a:gd name="T12" fmla="*/ 8 w 429"/>
                <a:gd name="T13" fmla="*/ 4 h 464"/>
                <a:gd name="T14" fmla="*/ 9 w 429"/>
                <a:gd name="T15" fmla="*/ 3 h 464"/>
                <a:gd name="T16" fmla="*/ 8 w 429"/>
                <a:gd name="T17" fmla="*/ 0 h 464"/>
                <a:gd name="T18" fmla="*/ 7 w 429"/>
                <a:gd name="T19" fmla="*/ 1 h 464"/>
                <a:gd name="T20" fmla="*/ 7 w 429"/>
                <a:gd name="T21" fmla="*/ 0 h 464"/>
                <a:gd name="T22" fmla="*/ 5 w 429"/>
                <a:gd name="T23" fmla="*/ 0 h 464"/>
                <a:gd name="T24" fmla="*/ 4 w 429"/>
                <a:gd name="T25" fmla="*/ 1 h 464"/>
                <a:gd name="T26" fmla="*/ 0 w 429"/>
                <a:gd name="T27" fmla="*/ 0 h 464"/>
                <a:gd name="T28" fmla="*/ 0 w 429"/>
                <a:gd name="T29" fmla="*/ 2 h 46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29"/>
                <a:gd name="T46" fmla="*/ 0 h 464"/>
                <a:gd name="T47" fmla="*/ 429 w 429"/>
                <a:gd name="T48" fmla="*/ 464 h 46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29" h="464">
                  <a:moveTo>
                    <a:pt x="0" y="75"/>
                  </a:moveTo>
                  <a:lnTo>
                    <a:pt x="17" y="454"/>
                  </a:lnTo>
                  <a:lnTo>
                    <a:pt x="361" y="464"/>
                  </a:lnTo>
                  <a:lnTo>
                    <a:pt x="422" y="405"/>
                  </a:lnTo>
                  <a:lnTo>
                    <a:pt x="429" y="364"/>
                  </a:lnTo>
                  <a:lnTo>
                    <a:pt x="298" y="98"/>
                  </a:lnTo>
                  <a:lnTo>
                    <a:pt x="361" y="183"/>
                  </a:lnTo>
                  <a:lnTo>
                    <a:pt x="392" y="110"/>
                  </a:lnTo>
                  <a:lnTo>
                    <a:pt x="361" y="17"/>
                  </a:lnTo>
                  <a:lnTo>
                    <a:pt x="284" y="30"/>
                  </a:lnTo>
                  <a:lnTo>
                    <a:pt x="282" y="4"/>
                  </a:lnTo>
                  <a:lnTo>
                    <a:pt x="239" y="4"/>
                  </a:lnTo>
                  <a:lnTo>
                    <a:pt x="166" y="40"/>
                  </a:lnTo>
                  <a:lnTo>
                    <a:pt x="17" y="0"/>
                  </a:lnTo>
                  <a:lnTo>
                    <a:pt x="0" y="7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Freeform 481"/>
            <p:cNvSpPr/>
            <p:nvPr/>
          </p:nvSpPr>
          <p:spPr bwMode="auto">
            <a:xfrm>
              <a:off x="928177" y="2463457"/>
              <a:ext cx="149107" cy="112534"/>
            </a:xfrm>
            <a:custGeom>
              <a:avLst/>
              <a:gdLst>
                <a:gd name="T0" fmla="*/ 0 w 285"/>
                <a:gd name="T1" fmla="*/ 5 h 242"/>
                <a:gd name="T2" fmla="*/ 1 w 285"/>
                <a:gd name="T3" fmla="*/ 5 h 242"/>
                <a:gd name="T4" fmla="*/ 2 w 285"/>
                <a:gd name="T5" fmla="*/ 6 h 242"/>
                <a:gd name="T6" fmla="*/ 2 w 285"/>
                <a:gd name="T7" fmla="*/ 4 h 242"/>
                <a:gd name="T8" fmla="*/ 5 w 285"/>
                <a:gd name="T9" fmla="*/ 4 h 242"/>
                <a:gd name="T10" fmla="*/ 5 w 285"/>
                <a:gd name="T11" fmla="*/ 4 h 242"/>
                <a:gd name="T12" fmla="*/ 7 w 285"/>
                <a:gd name="T13" fmla="*/ 3 h 242"/>
                <a:gd name="T14" fmla="*/ 5 w 285"/>
                <a:gd name="T15" fmla="*/ 1 h 242"/>
                <a:gd name="T16" fmla="*/ 5 w 285"/>
                <a:gd name="T17" fmla="*/ 0 h 242"/>
                <a:gd name="T18" fmla="*/ 1 w 285"/>
                <a:gd name="T19" fmla="*/ 2 h 242"/>
                <a:gd name="T20" fmla="*/ 0 w 285"/>
                <a:gd name="T21" fmla="*/ 5 h 2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5"/>
                <a:gd name="T34" fmla="*/ 0 h 242"/>
                <a:gd name="T35" fmla="*/ 285 w 285"/>
                <a:gd name="T36" fmla="*/ 242 h 2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5" h="242">
                  <a:moveTo>
                    <a:pt x="0" y="207"/>
                  </a:moveTo>
                  <a:lnTo>
                    <a:pt x="23" y="233"/>
                  </a:lnTo>
                  <a:lnTo>
                    <a:pt x="102" y="242"/>
                  </a:lnTo>
                  <a:lnTo>
                    <a:pt x="92" y="181"/>
                  </a:lnTo>
                  <a:lnTo>
                    <a:pt x="192" y="171"/>
                  </a:lnTo>
                  <a:lnTo>
                    <a:pt x="233" y="181"/>
                  </a:lnTo>
                  <a:lnTo>
                    <a:pt x="285" y="135"/>
                  </a:lnTo>
                  <a:lnTo>
                    <a:pt x="214" y="42"/>
                  </a:lnTo>
                  <a:lnTo>
                    <a:pt x="206" y="0"/>
                  </a:lnTo>
                  <a:lnTo>
                    <a:pt x="49" y="79"/>
                  </a:lnTo>
                  <a:lnTo>
                    <a:pt x="0" y="20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Freeform 482"/>
            <p:cNvSpPr/>
            <p:nvPr/>
          </p:nvSpPr>
          <p:spPr bwMode="auto">
            <a:xfrm>
              <a:off x="1473063" y="2939686"/>
              <a:ext cx="235627" cy="200603"/>
            </a:xfrm>
            <a:custGeom>
              <a:avLst/>
              <a:gdLst>
                <a:gd name="T0" fmla="*/ 0 w 450"/>
                <a:gd name="T1" fmla="*/ 5 h 434"/>
                <a:gd name="T2" fmla="*/ 0 w 450"/>
                <a:gd name="T3" fmla="*/ 9 h 434"/>
                <a:gd name="T4" fmla="*/ 1 w 450"/>
                <a:gd name="T5" fmla="*/ 10 h 434"/>
                <a:gd name="T6" fmla="*/ 3 w 450"/>
                <a:gd name="T7" fmla="*/ 10 h 434"/>
                <a:gd name="T8" fmla="*/ 4 w 450"/>
                <a:gd name="T9" fmla="*/ 10 h 434"/>
                <a:gd name="T10" fmla="*/ 6 w 450"/>
                <a:gd name="T11" fmla="*/ 9 h 434"/>
                <a:gd name="T12" fmla="*/ 6 w 450"/>
                <a:gd name="T13" fmla="*/ 8 h 434"/>
                <a:gd name="T14" fmla="*/ 7 w 450"/>
                <a:gd name="T15" fmla="*/ 8 h 434"/>
                <a:gd name="T16" fmla="*/ 7 w 450"/>
                <a:gd name="T17" fmla="*/ 7 h 434"/>
                <a:gd name="T18" fmla="*/ 10 w 450"/>
                <a:gd name="T19" fmla="*/ 6 h 434"/>
                <a:gd name="T20" fmla="*/ 9 w 450"/>
                <a:gd name="T21" fmla="*/ 6 h 434"/>
                <a:gd name="T22" fmla="*/ 10 w 450"/>
                <a:gd name="T23" fmla="*/ 3 h 434"/>
                <a:gd name="T24" fmla="*/ 10 w 450"/>
                <a:gd name="T25" fmla="*/ 1 h 434"/>
                <a:gd name="T26" fmla="*/ 8 w 450"/>
                <a:gd name="T27" fmla="*/ 0 h 434"/>
                <a:gd name="T28" fmla="*/ 8 w 450"/>
                <a:gd name="T29" fmla="*/ 0 h 434"/>
                <a:gd name="T30" fmla="*/ 6 w 450"/>
                <a:gd name="T31" fmla="*/ 1 h 434"/>
                <a:gd name="T32" fmla="*/ 6 w 450"/>
                <a:gd name="T33" fmla="*/ 3 h 434"/>
                <a:gd name="T34" fmla="*/ 7 w 450"/>
                <a:gd name="T35" fmla="*/ 4 h 434"/>
                <a:gd name="T36" fmla="*/ 7 w 450"/>
                <a:gd name="T37" fmla="*/ 5 h 434"/>
                <a:gd name="T38" fmla="*/ 2 w 450"/>
                <a:gd name="T39" fmla="*/ 3 h 434"/>
                <a:gd name="T40" fmla="*/ 2 w 450"/>
                <a:gd name="T41" fmla="*/ 5 h 434"/>
                <a:gd name="T42" fmla="*/ 0 w 450"/>
                <a:gd name="T43" fmla="*/ 5 h 43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50"/>
                <a:gd name="T67" fmla="*/ 0 h 434"/>
                <a:gd name="T68" fmla="*/ 450 w 450"/>
                <a:gd name="T69" fmla="*/ 434 h 43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50" h="434">
                  <a:moveTo>
                    <a:pt x="0" y="212"/>
                  </a:moveTo>
                  <a:lnTo>
                    <a:pt x="0" y="379"/>
                  </a:lnTo>
                  <a:lnTo>
                    <a:pt x="47" y="419"/>
                  </a:lnTo>
                  <a:lnTo>
                    <a:pt x="121" y="433"/>
                  </a:lnTo>
                  <a:lnTo>
                    <a:pt x="187" y="434"/>
                  </a:lnTo>
                  <a:lnTo>
                    <a:pt x="254" y="375"/>
                  </a:lnTo>
                  <a:lnTo>
                    <a:pt x="256" y="348"/>
                  </a:lnTo>
                  <a:lnTo>
                    <a:pt x="317" y="334"/>
                  </a:lnTo>
                  <a:lnTo>
                    <a:pt x="309" y="310"/>
                  </a:lnTo>
                  <a:lnTo>
                    <a:pt x="428" y="265"/>
                  </a:lnTo>
                  <a:lnTo>
                    <a:pt x="412" y="245"/>
                  </a:lnTo>
                  <a:lnTo>
                    <a:pt x="450" y="114"/>
                  </a:lnTo>
                  <a:lnTo>
                    <a:pt x="422" y="56"/>
                  </a:lnTo>
                  <a:lnTo>
                    <a:pt x="350" y="15"/>
                  </a:lnTo>
                  <a:lnTo>
                    <a:pt x="329" y="0"/>
                  </a:lnTo>
                  <a:lnTo>
                    <a:pt x="260" y="42"/>
                  </a:lnTo>
                  <a:lnTo>
                    <a:pt x="254" y="156"/>
                  </a:lnTo>
                  <a:lnTo>
                    <a:pt x="298" y="177"/>
                  </a:lnTo>
                  <a:lnTo>
                    <a:pt x="300" y="225"/>
                  </a:lnTo>
                  <a:lnTo>
                    <a:pt x="81" y="122"/>
                  </a:lnTo>
                  <a:lnTo>
                    <a:pt x="86" y="212"/>
                  </a:lnTo>
                  <a:lnTo>
                    <a:pt x="0" y="21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Freeform 483"/>
            <p:cNvSpPr/>
            <p:nvPr/>
          </p:nvSpPr>
          <p:spPr bwMode="auto">
            <a:xfrm>
              <a:off x="1362613" y="3233252"/>
              <a:ext cx="327668" cy="270733"/>
            </a:xfrm>
            <a:custGeom>
              <a:avLst/>
              <a:gdLst>
                <a:gd name="T0" fmla="*/ 0 w 624"/>
                <a:gd name="T1" fmla="*/ 7 h 583"/>
                <a:gd name="T2" fmla="*/ 1 w 624"/>
                <a:gd name="T3" fmla="*/ 7 h 583"/>
                <a:gd name="T4" fmla="*/ 1 w 624"/>
                <a:gd name="T5" fmla="*/ 7 h 583"/>
                <a:gd name="T6" fmla="*/ 2 w 624"/>
                <a:gd name="T7" fmla="*/ 7 h 583"/>
                <a:gd name="T8" fmla="*/ 3 w 624"/>
                <a:gd name="T9" fmla="*/ 7 h 583"/>
                <a:gd name="T10" fmla="*/ 3 w 624"/>
                <a:gd name="T11" fmla="*/ 3 h 583"/>
                <a:gd name="T12" fmla="*/ 4 w 624"/>
                <a:gd name="T13" fmla="*/ 4 h 583"/>
                <a:gd name="T14" fmla="*/ 4 w 624"/>
                <a:gd name="T15" fmla="*/ 5 h 583"/>
                <a:gd name="T16" fmla="*/ 5 w 624"/>
                <a:gd name="T17" fmla="*/ 5 h 583"/>
                <a:gd name="T18" fmla="*/ 6 w 624"/>
                <a:gd name="T19" fmla="*/ 4 h 583"/>
                <a:gd name="T20" fmla="*/ 8 w 624"/>
                <a:gd name="T21" fmla="*/ 4 h 583"/>
                <a:gd name="T22" fmla="*/ 11 w 624"/>
                <a:gd name="T23" fmla="*/ 0 h 583"/>
                <a:gd name="T24" fmla="*/ 13 w 624"/>
                <a:gd name="T25" fmla="*/ 1 h 583"/>
                <a:gd name="T26" fmla="*/ 14 w 624"/>
                <a:gd name="T27" fmla="*/ 4 h 583"/>
                <a:gd name="T28" fmla="*/ 13 w 624"/>
                <a:gd name="T29" fmla="*/ 5 h 583"/>
                <a:gd name="T30" fmla="*/ 13 w 624"/>
                <a:gd name="T31" fmla="*/ 5 h 583"/>
                <a:gd name="T32" fmla="*/ 14 w 624"/>
                <a:gd name="T33" fmla="*/ 5 h 583"/>
                <a:gd name="T34" fmla="*/ 15 w 624"/>
                <a:gd name="T35" fmla="*/ 5 h 583"/>
                <a:gd name="T36" fmla="*/ 14 w 624"/>
                <a:gd name="T37" fmla="*/ 7 h 583"/>
                <a:gd name="T38" fmla="*/ 12 w 624"/>
                <a:gd name="T39" fmla="*/ 10 h 583"/>
                <a:gd name="T40" fmla="*/ 9 w 624"/>
                <a:gd name="T41" fmla="*/ 13 h 583"/>
                <a:gd name="T42" fmla="*/ 7 w 624"/>
                <a:gd name="T43" fmla="*/ 13 h 583"/>
                <a:gd name="T44" fmla="*/ 2 w 624"/>
                <a:gd name="T45" fmla="*/ 13 h 583"/>
                <a:gd name="T46" fmla="*/ 1 w 624"/>
                <a:gd name="T47" fmla="*/ 12 h 583"/>
                <a:gd name="T48" fmla="*/ 1 w 624"/>
                <a:gd name="T49" fmla="*/ 11 h 583"/>
                <a:gd name="T50" fmla="*/ 0 w 624"/>
                <a:gd name="T51" fmla="*/ 7 h 58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24"/>
                <a:gd name="T79" fmla="*/ 0 h 583"/>
                <a:gd name="T80" fmla="*/ 624 w 624"/>
                <a:gd name="T81" fmla="*/ 583 h 58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24" h="583">
                  <a:moveTo>
                    <a:pt x="0" y="308"/>
                  </a:moveTo>
                  <a:lnTo>
                    <a:pt x="22" y="286"/>
                  </a:lnTo>
                  <a:lnTo>
                    <a:pt x="48" y="326"/>
                  </a:lnTo>
                  <a:lnTo>
                    <a:pt x="98" y="326"/>
                  </a:lnTo>
                  <a:lnTo>
                    <a:pt x="131" y="298"/>
                  </a:lnTo>
                  <a:lnTo>
                    <a:pt x="131" y="117"/>
                  </a:lnTo>
                  <a:lnTo>
                    <a:pt x="165" y="163"/>
                  </a:lnTo>
                  <a:lnTo>
                    <a:pt x="163" y="213"/>
                  </a:lnTo>
                  <a:lnTo>
                    <a:pt x="217" y="211"/>
                  </a:lnTo>
                  <a:lnTo>
                    <a:pt x="262" y="156"/>
                  </a:lnTo>
                  <a:lnTo>
                    <a:pt x="347" y="156"/>
                  </a:lnTo>
                  <a:lnTo>
                    <a:pt x="489" y="0"/>
                  </a:lnTo>
                  <a:lnTo>
                    <a:pt x="577" y="23"/>
                  </a:lnTo>
                  <a:lnTo>
                    <a:pt x="593" y="167"/>
                  </a:lnTo>
                  <a:lnTo>
                    <a:pt x="551" y="207"/>
                  </a:lnTo>
                  <a:lnTo>
                    <a:pt x="576" y="239"/>
                  </a:lnTo>
                  <a:lnTo>
                    <a:pt x="597" y="213"/>
                  </a:lnTo>
                  <a:lnTo>
                    <a:pt x="624" y="213"/>
                  </a:lnTo>
                  <a:lnTo>
                    <a:pt x="608" y="298"/>
                  </a:lnTo>
                  <a:lnTo>
                    <a:pt x="521" y="429"/>
                  </a:lnTo>
                  <a:lnTo>
                    <a:pt x="404" y="543"/>
                  </a:lnTo>
                  <a:lnTo>
                    <a:pt x="319" y="581"/>
                  </a:lnTo>
                  <a:lnTo>
                    <a:pt x="75" y="583"/>
                  </a:lnTo>
                  <a:lnTo>
                    <a:pt x="53" y="517"/>
                  </a:lnTo>
                  <a:lnTo>
                    <a:pt x="65" y="468"/>
                  </a:lnTo>
                  <a:lnTo>
                    <a:pt x="0" y="30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Freeform 484"/>
            <p:cNvSpPr/>
            <p:nvPr/>
          </p:nvSpPr>
          <p:spPr bwMode="auto">
            <a:xfrm>
              <a:off x="1572468" y="3378404"/>
              <a:ext cx="46021" cy="48928"/>
            </a:xfrm>
            <a:custGeom>
              <a:avLst/>
              <a:gdLst>
                <a:gd name="T0" fmla="*/ 0 w 86"/>
                <a:gd name="T1" fmla="*/ 1 h 106"/>
                <a:gd name="T2" fmla="*/ 1 w 86"/>
                <a:gd name="T3" fmla="*/ 2 h 106"/>
                <a:gd name="T4" fmla="*/ 2 w 86"/>
                <a:gd name="T5" fmla="*/ 1 h 106"/>
                <a:gd name="T6" fmla="*/ 1 w 86"/>
                <a:gd name="T7" fmla="*/ 0 h 106"/>
                <a:gd name="T8" fmla="*/ 0 w 86"/>
                <a:gd name="T9" fmla="*/ 1 h 1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106"/>
                <a:gd name="T17" fmla="*/ 86 w 86"/>
                <a:gd name="T18" fmla="*/ 106 h 1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106">
                  <a:moveTo>
                    <a:pt x="0" y="52"/>
                  </a:moveTo>
                  <a:lnTo>
                    <a:pt x="33" y="106"/>
                  </a:lnTo>
                  <a:lnTo>
                    <a:pt x="86" y="52"/>
                  </a:lnTo>
                  <a:lnTo>
                    <a:pt x="61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Freeform 485"/>
            <p:cNvSpPr/>
            <p:nvPr/>
          </p:nvSpPr>
          <p:spPr bwMode="auto">
            <a:xfrm>
              <a:off x="1498835" y="1501213"/>
              <a:ext cx="158312" cy="125581"/>
            </a:xfrm>
            <a:custGeom>
              <a:avLst/>
              <a:gdLst>
                <a:gd name="T0" fmla="*/ 2 w 302"/>
                <a:gd name="T1" fmla="*/ 0 h 272"/>
                <a:gd name="T2" fmla="*/ 3 w 302"/>
                <a:gd name="T3" fmla="*/ 0 h 272"/>
                <a:gd name="T4" fmla="*/ 3 w 302"/>
                <a:gd name="T5" fmla="*/ 1 h 272"/>
                <a:gd name="T6" fmla="*/ 4 w 302"/>
                <a:gd name="T7" fmla="*/ 1 h 272"/>
                <a:gd name="T8" fmla="*/ 5 w 302"/>
                <a:gd name="T9" fmla="*/ 1 h 272"/>
                <a:gd name="T10" fmla="*/ 6 w 302"/>
                <a:gd name="T11" fmla="*/ 1 h 272"/>
                <a:gd name="T12" fmla="*/ 6 w 302"/>
                <a:gd name="T13" fmla="*/ 3 h 272"/>
                <a:gd name="T14" fmla="*/ 6 w 302"/>
                <a:gd name="T15" fmla="*/ 3 h 272"/>
                <a:gd name="T16" fmla="*/ 7 w 302"/>
                <a:gd name="T17" fmla="*/ 3 h 272"/>
                <a:gd name="T18" fmla="*/ 7 w 302"/>
                <a:gd name="T19" fmla="*/ 3 h 272"/>
                <a:gd name="T20" fmla="*/ 7 w 302"/>
                <a:gd name="T21" fmla="*/ 4 h 272"/>
                <a:gd name="T22" fmla="*/ 7 w 302"/>
                <a:gd name="T23" fmla="*/ 4 h 272"/>
                <a:gd name="T24" fmla="*/ 6 w 302"/>
                <a:gd name="T25" fmla="*/ 4 h 272"/>
                <a:gd name="T26" fmla="*/ 6 w 302"/>
                <a:gd name="T27" fmla="*/ 4 h 272"/>
                <a:gd name="T28" fmla="*/ 6 w 302"/>
                <a:gd name="T29" fmla="*/ 5 h 272"/>
                <a:gd name="T30" fmla="*/ 7 w 302"/>
                <a:gd name="T31" fmla="*/ 5 h 272"/>
                <a:gd name="T32" fmla="*/ 6 w 302"/>
                <a:gd name="T33" fmla="*/ 5 h 272"/>
                <a:gd name="T34" fmla="*/ 6 w 302"/>
                <a:gd name="T35" fmla="*/ 5 h 272"/>
                <a:gd name="T36" fmla="*/ 6 w 302"/>
                <a:gd name="T37" fmla="*/ 5 h 272"/>
                <a:gd name="T38" fmla="*/ 5 w 302"/>
                <a:gd name="T39" fmla="*/ 6 h 272"/>
                <a:gd name="T40" fmla="*/ 5 w 302"/>
                <a:gd name="T41" fmla="*/ 6 h 272"/>
                <a:gd name="T42" fmla="*/ 5 w 302"/>
                <a:gd name="T43" fmla="*/ 6 h 272"/>
                <a:gd name="T44" fmla="*/ 5 w 302"/>
                <a:gd name="T45" fmla="*/ 6 h 272"/>
                <a:gd name="T46" fmla="*/ 4 w 302"/>
                <a:gd name="T47" fmla="*/ 6 h 272"/>
                <a:gd name="T48" fmla="*/ 4 w 302"/>
                <a:gd name="T49" fmla="*/ 6 h 272"/>
                <a:gd name="T50" fmla="*/ 3 w 302"/>
                <a:gd name="T51" fmla="*/ 6 h 272"/>
                <a:gd name="T52" fmla="*/ 2 w 302"/>
                <a:gd name="T53" fmla="*/ 5 h 272"/>
                <a:gd name="T54" fmla="*/ 1 w 302"/>
                <a:gd name="T55" fmla="*/ 5 h 272"/>
                <a:gd name="T56" fmla="*/ 1 w 302"/>
                <a:gd name="T57" fmla="*/ 5 h 272"/>
                <a:gd name="T58" fmla="*/ 0 w 302"/>
                <a:gd name="T59" fmla="*/ 6 h 272"/>
                <a:gd name="T60" fmla="*/ 0 w 302"/>
                <a:gd name="T61" fmla="*/ 5 h 272"/>
                <a:gd name="T62" fmla="*/ 1 w 302"/>
                <a:gd name="T63" fmla="*/ 4 h 272"/>
                <a:gd name="T64" fmla="*/ 0 w 302"/>
                <a:gd name="T65" fmla="*/ 3 h 272"/>
                <a:gd name="T66" fmla="*/ 1 w 302"/>
                <a:gd name="T67" fmla="*/ 3 h 272"/>
                <a:gd name="T68" fmla="*/ 1 w 302"/>
                <a:gd name="T69" fmla="*/ 2 h 272"/>
                <a:gd name="T70" fmla="*/ 1 w 302"/>
                <a:gd name="T71" fmla="*/ 2 h 272"/>
                <a:gd name="T72" fmla="*/ 1 w 302"/>
                <a:gd name="T73" fmla="*/ 2 h 272"/>
                <a:gd name="T74" fmla="*/ 1 w 302"/>
                <a:gd name="T75" fmla="*/ 1 h 272"/>
                <a:gd name="T76" fmla="*/ 1 w 302"/>
                <a:gd name="T77" fmla="*/ 1 h 272"/>
                <a:gd name="T78" fmla="*/ 2 w 302"/>
                <a:gd name="T79" fmla="*/ 0 h 272"/>
                <a:gd name="T80" fmla="*/ 2 w 302"/>
                <a:gd name="T81" fmla="*/ 0 h 27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2"/>
                <a:gd name="T124" fmla="*/ 0 h 272"/>
                <a:gd name="T125" fmla="*/ 302 w 302"/>
                <a:gd name="T126" fmla="*/ 272 h 27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2" h="272">
                  <a:moveTo>
                    <a:pt x="96" y="0"/>
                  </a:moveTo>
                  <a:lnTo>
                    <a:pt x="125" y="5"/>
                  </a:lnTo>
                  <a:lnTo>
                    <a:pt x="147" y="25"/>
                  </a:lnTo>
                  <a:lnTo>
                    <a:pt x="189" y="25"/>
                  </a:lnTo>
                  <a:lnTo>
                    <a:pt x="232" y="31"/>
                  </a:lnTo>
                  <a:lnTo>
                    <a:pt x="254" y="65"/>
                  </a:lnTo>
                  <a:lnTo>
                    <a:pt x="270" y="109"/>
                  </a:lnTo>
                  <a:lnTo>
                    <a:pt x="274" y="127"/>
                  </a:lnTo>
                  <a:lnTo>
                    <a:pt x="293" y="142"/>
                  </a:lnTo>
                  <a:lnTo>
                    <a:pt x="302" y="154"/>
                  </a:lnTo>
                  <a:lnTo>
                    <a:pt x="302" y="172"/>
                  </a:lnTo>
                  <a:lnTo>
                    <a:pt x="284" y="172"/>
                  </a:lnTo>
                  <a:lnTo>
                    <a:pt x="260" y="172"/>
                  </a:lnTo>
                  <a:lnTo>
                    <a:pt x="270" y="189"/>
                  </a:lnTo>
                  <a:lnTo>
                    <a:pt x="278" y="200"/>
                  </a:lnTo>
                  <a:lnTo>
                    <a:pt x="284" y="223"/>
                  </a:lnTo>
                  <a:lnTo>
                    <a:pt x="270" y="234"/>
                  </a:lnTo>
                  <a:lnTo>
                    <a:pt x="248" y="234"/>
                  </a:lnTo>
                  <a:lnTo>
                    <a:pt x="246" y="234"/>
                  </a:lnTo>
                  <a:lnTo>
                    <a:pt x="232" y="245"/>
                  </a:lnTo>
                  <a:lnTo>
                    <a:pt x="232" y="268"/>
                  </a:lnTo>
                  <a:lnTo>
                    <a:pt x="215" y="272"/>
                  </a:lnTo>
                  <a:lnTo>
                    <a:pt x="200" y="261"/>
                  </a:lnTo>
                  <a:lnTo>
                    <a:pt x="176" y="255"/>
                  </a:lnTo>
                  <a:lnTo>
                    <a:pt x="155" y="245"/>
                  </a:lnTo>
                  <a:lnTo>
                    <a:pt x="135" y="250"/>
                  </a:lnTo>
                  <a:lnTo>
                    <a:pt x="73" y="223"/>
                  </a:lnTo>
                  <a:lnTo>
                    <a:pt x="47" y="227"/>
                  </a:lnTo>
                  <a:lnTo>
                    <a:pt x="26" y="223"/>
                  </a:lnTo>
                  <a:lnTo>
                    <a:pt x="12" y="245"/>
                  </a:lnTo>
                  <a:lnTo>
                    <a:pt x="0" y="199"/>
                  </a:lnTo>
                  <a:lnTo>
                    <a:pt x="28" y="169"/>
                  </a:lnTo>
                  <a:lnTo>
                    <a:pt x="8" y="109"/>
                  </a:lnTo>
                  <a:lnTo>
                    <a:pt x="26" y="117"/>
                  </a:lnTo>
                  <a:lnTo>
                    <a:pt x="29" y="104"/>
                  </a:lnTo>
                  <a:lnTo>
                    <a:pt x="34" y="82"/>
                  </a:lnTo>
                  <a:lnTo>
                    <a:pt x="42" y="71"/>
                  </a:lnTo>
                  <a:lnTo>
                    <a:pt x="47" y="46"/>
                  </a:lnTo>
                  <a:lnTo>
                    <a:pt x="68" y="21"/>
                  </a:lnTo>
                  <a:lnTo>
                    <a:pt x="82" y="0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Freeform 486"/>
            <p:cNvSpPr/>
            <p:nvPr/>
          </p:nvSpPr>
          <p:spPr bwMode="auto">
            <a:xfrm>
              <a:off x="1474904" y="1590914"/>
              <a:ext cx="353440" cy="208758"/>
            </a:xfrm>
            <a:custGeom>
              <a:avLst/>
              <a:gdLst>
                <a:gd name="T0" fmla="*/ 8 w 671"/>
                <a:gd name="T1" fmla="*/ 0 h 446"/>
                <a:gd name="T2" fmla="*/ 9 w 671"/>
                <a:gd name="T3" fmla="*/ 0 h 446"/>
                <a:gd name="T4" fmla="*/ 10 w 671"/>
                <a:gd name="T5" fmla="*/ 1 h 446"/>
                <a:gd name="T6" fmla="*/ 10 w 671"/>
                <a:gd name="T7" fmla="*/ 1 h 446"/>
                <a:gd name="T8" fmla="*/ 11 w 671"/>
                <a:gd name="T9" fmla="*/ 2 h 446"/>
                <a:gd name="T10" fmla="*/ 13 w 671"/>
                <a:gd name="T11" fmla="*/ 3 h 446"/>
                <a:gd name="T12" fmla="*/ 14 w 671"/>
                <a:gd name="T13" fmla="*/ 3 h 446"/>
                <a:gd name="T14" fmla="*/ 15 w 671"/>
                <a:gd name="T15" fmla="*/ 4 h 446"/>
                <a:gd name="T16" fmla="*/ 15 w 671"/>
                <a:gd name="T17" fmla="*/ 6 h 446"/>
                <a:gd name="T18" fmla="*/ 13 w 671"/>
                <a:gd name="T19" fmla="*/ 7 h 446"/>
                <a:gd name="T20" fmla="*/ 11 w 671"/>
                <a:gd name="T21" fmla="*/ 9 h 446"/>
                <a:gd name="T22" fmla="*/ 11 w 671"/>
                <a:gd name="T23" fmla="*/ 9 h 446"/>
                <a:gd name="T24" fmla="*/ 11 w 671"/>
                <a:gd name="T25" fmla="*/ 11 h 446"/>
                <a:gd name="T26" fmla="*/ 10 w 671"/>
                <a:gd name="T27" fmla="*/ 9 h 446"/>
                <a:gd name="T28" fmla="*/ 9 w 671"/>
                <a:gd name="T29" fmla="*/ 8 h 446"/>
                <a:gd name="T30" fmla="*/ 9 w 671"/>
                <a:gd name="T31" fmla="*/ 7 h 446"/>
                <a:gd name="T32" fmla="*/ 7 w 671"/>
                <a:gd name="T33" fmla="*/ 9 h 446"/>
                <a:gd name="T34" fmla="*/ 6 w 671"/>
                <a:gd name="T35" fmla="*/ 8 h 446"/>
                <a:gd name="T36" fmla="*/ 7 w 671"/>
                <a:gd name="T37" fmla="*/ 8 h 446"/>
                <a:gd name="T38" fmla="*/ 7 w 671"/>
                <a:gd name="T39" fmla="*/ 7 h 446"/>
                <a:gd name="T40" fmla="*/ 6 w 671"/>
                <a:gd name="T41" fmla="*/ 6 h 446"/>
                <a:gd name="T42" fmla="*/ 5 w 671"/>
                <a:gd name="T43" fmla="*/ 5 h 446"/>
                <a:gd name="T44" fmla="*/ 2 w 671"/>
                <a:gd name="T45" fmla="*/ 6 h 446"/>
                <a:gd name="T46" fmla="*/ 1 w 671"/>
                <a:gd name="T47" fmla="*/ 6 h 446"/>
                <a:gd name="T48" fmla="*/ 0 w 671"/>
                <a:gd name="T49" fmla="*/ 4 h 446"/>
                <a:gd name="T50" fmla="*/ 2 w 671"/>
                <a:gd name="T51" fmla="*/ 2 h 446"/>
                <a:gd name="T52" fmla="*/ 1 w 671"/>
                <a:gd name="T53" fmla="*/ 1 h 446"/>
                <a:gd name="T54" fmla="*/ 2 w 671"/>
                <a:gd name="T55" fmla="*/ 1 h 446"/>
                <a:gd name="T56" fmla="*/ 3 w 671"/>
                <a:gd name="T57" fmla="*/ 1 h 446"/>
                <a:gd name="T58" fmla="*/ 5 w 671"/>
                <a:gd name="T59" fmla="*/ 1 h 446"/>
                <a:gd name="T60" fmla="*/ 6 w 671"/>
                <a:gd name="T61" fmla="*/ 1 h 446"/>
                <a:gd name="T62" fmla="*/ 7 w 671"/>
                <a:gd name="T63" fmla="*/ 2 h 446"/>
                <a:gd name="T64" fmla="*/ 7 w 671"/>
                <a:gd name="T65" fmla="*/ 1 h 446"/>
                <a:gd name="T66" fmla="*/ 7 w 671"/>
                <a:gd name="T67" fmla="*/ 1 h 44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71"/>
                <a:gd name="T103" fmla="*/ 0 h 446"/>
                <a:gd name="T104" fmla="*/ 671 w 671"/>
                <a:gd name="T105" fmla="*/ 446 h 44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71" h="446">
                  <a:moveTo>
                    <a:pt x="334" y="20"/>
                  </a:moveTo>
                  <a:lnTo>
                    <a:pt x="344" y="17"/>
                  </a:lnTo>
                  <a:lnTo>
                    <a:pt x="362" y="4"/>
                  </a:lnTo>
                  <a:lnTo>
                    <a:pt x="379" y="0"/>
                  </a:lnTo>
                  <a:lnTo>
                    <a:pt x="406" y="4"/>
                  </a:lnTo>
                  <a:lnTo>
                    <a:pt x="418" y="27"/>
                  </a:lnTo>
                  <a:lnTo>
                    <a:pt x="424" y="54"/>
                  </a:lnTo>
                  <a:lnTo>
                    <a:pt x="435" y="63"/>
                  </a:lnTo>
                  <a:lnTo>
                    <a:pt x="448" y="58"/>
                  </a:lnTo>
                  <a:lnTo>
                    <a:pt x="481" y="95"/>
                  </a:lnTo>
                  <a:lnTo>
                    <a:pt x="498" y="124"/>
                  </a:lnTo>
                  <a:lnTo>
                    <a:pt x="542" y="145"/>
                  </a:lnTo>
                  <a:lnTo>
                    <a:pt x="574" y="150"/>
                  </a:lnTo>
                  <a:lnTo>
                    <a:pt x="587" y="145"/>
                  </a:lnTo>
                  <a:lnTo>
                    <a:pt x="617" y="160"/>
                  </a:lnTo>
                  <a:lnTo>
                    <a:pt x="650" y="165"/>
                  </a:lnTo>
                  <a:lnTo>
                    <a:pt x="671" y="233"/>
                  </a:lnTo>
                  <a:lnTo>
                    <a:pt x="638" y="242"/>
                  </a:lnTo>
                  <a:lnTo>
                    <a:pt x="631" y="276"/>
                  </a:lnTo>
                  <a:lnTo>
                    <a:pt x="579" y="311"/>
                  </a:lnTo>
                  <a:lnTo>
                    <a:pt x="500" y="334"/>
                  </a:lnTo>
                  <a:lnTo>
                    <a:pt x="491" y="366"/>
                  </a:lnTo>
                  <a:lnTo>
                    <a:pt x="462" y="352"/>
                  </a:lnTo>
                  <a:lnTo>
                    <a:pt x="493" y="395"/>
                  </a:lnTo>
                  <a:lnTo>
                    <a:pt x="540" y="400"/>
                  </a:lnTo>
                  <a:lnTo>
                    <a:pt x="453" y="446"/>
                  </a:lnTo>
                  <a:lnTo>
                    <a:pt x="400" y="396"/>
                  </a:lnTo>
                  <a:lnTo>
                    <a:pt x="444" y="358"/>
                  </a:lnTo>
                  <a:lnTo>
                    <a:pt x="400" y="349"/>
                  </a:lnTo>
                  <a:lnTo>
                    <a:pt x="376" y="349"/>
                  </a:lnTo>
                  <a:lnTo>
                    <a:pt x="383" y="315"/>
                  </a:lnTo>
                  <a:lnTo>
                    <a:pt x="374" y="320"/>
                  </a:lnTo>
                  <a:lnTo>
                    <a:pt x="310" y="338"/>
                  </a:lnTo>
                  <a:lnTo>
                    <a:pt x="289" y="396"/>
                  </a:lnTo>
                  <a:lnTo>
                    <a:pt x="244" y="394"/>
                  </a:lnTo>
                  <a:lnTo>
                    <a:pt x="254" y="352"/>
                  </a:lnTo>
                  <a:lnTo>
                    <a:pt x="255" y="334"/>
                  </a:lnTo>
                  <a:lnTo>
                    <a:pt x="283" y="325"/>
                  </a:lnTo>
                  <a:lnTo>
                    <a:pt x="295" y="312"/>
                  </a:lnTo>
                  <a:lnTo>
                    <a:pt x="298" y="302"/>
                  </a:lnTo>
                  <a:lnTo>
                    <a:pt x="283" y="296"/>
                  </a:lnTo>
                  <a:lnTo>
                    <a:pt x="262" y="253"/>
                  </a:lnTo>
                  <a:lnTo>
                    <a:pt x="236" y="227"/>
                  </a:lnTo>
                  <a:lnTo>
                    <a:pt x="203" y="227"/>
                  </a:lnTo>
                  <a:lnTo>
                    <a:pt x="162" y="239"/>
                  </a:lnTo>
                  <a:lnTo>
                    <a:pt x="100" y="242"/>
                  </a:lnTo>
                  <a:lnTo>
                    <a:pt x="72" y="250"/>
                  </a:lnTo>
                  <a:lnTo>
                    <a:pt x="24" y="250"/>
                  </a:lnTo>
                  <a:lnTo>
                    <a:pt x="0" y="224"/>
                  </a:lnTo>
                  <a:lnTo>
                    <a:pt x="16" y="185"/>
                  </a:lnTo>
                  <a:lnTo>
                    <a:pt x="41" y="143"/>
                  </a:lnTo>
                  <a:lnTo>
                    <a:pt x="73" y="99"/>
                  </a:lnTo>
                  <a:lnTo>
                    <a:pt x="56" y="47"/>
                  </a:lnTo>
                  <a:lnTo>
                    <a:pt x="57" y="38"/>
                  </a:lnTo>
                  <a:lnTo>
                    <a:pt x="70" y="27"/>
                  </a:lnTo>
                  <a:lnTo>
                    <a:pt x="91" y="31"/>
                  </a:lnTo>
                  <a:lnTo>
                    <a:pt x="117" y="27"/>
                  </a:lnTo>
                  <a:lnTo>
                    <a:pt x="143" y="39"/>
                  </a:lnTo>
                  <a:lnTo>
                    <a:pt x="177" y="54"/>
                  </a:lnTo>
                  <a:lnTo>
                    <a:pt x="199" y="47"/>
                  </a:lnTo>
                  <a:lnTo>
                    <a:pt x="220" y="59"/>
                  </a:lnTo>
                  <a:lnTo>
                    <a:pt x="244" y="65"/>
                  </a:lnTo>
                  <a:lnTo>
                    <a:pt x="259" y="76"/>
                  </a:lnTo>
                  <a:lnTo>
                    <a:pt x="276" y="72"/>
                  </a:lnTo>
                  <a:lnTo>
                    <a:pt x="279" y="49"/>
                  </a:lnTo>
                  <a:lnTo>
                    <a:pt x="290" y="38"/>
                  </a:lnTo>
                  <a:lnTo>
                    <a:pt x="314" y="38"/>
                  </a:lnTo>
                  <a:lnTo>
                    <a:pt x="322" y="31"/>
                  </a:lnTo>
                  <a:lnTo>
                    <a:pt x="334" y="2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Freeform 487"/>
            <p:cNvSpPr/>
            <p:nvPr/>
          </p:nvSpPr>
          <p:spPr bwMode="auto">
            <a:xfrm>
              <a:off x="1565105" y="1696924"/>
              <a:ext cx="68111" cy="76653"/>
            </a:xfrm>
            <a:custGeom>
              <a:avLst/>
              <a:gdLst>
                <a:gd name="T0" fmla="*/ 1 w 129"/>
                <a:gd name="T1" fmla="*/ 1 h 165"/>
                <a:gd name="T2" fmla="*/ 1 w 129"/>
                <a:gd name="T3" fmla="*/ 2 h 165"/>
                <a:gd name="T4" fmla="*/ 1 w 129"/>
                <a:gd name="T5" fmla="*/ 2 h 165"/>
                <a:gd name="T6" fmla="*/ 1 w 129"/>
                <a:gd name="T7" fmla="*/ 4 h 165"/>
                <a:gd name="T8" fmla="*/ 2 w 129"/>
                <a:gd name="T9" fmla="*/ 4 h 165"/>
                <a:gd name="T10" fmla="*/ 2 w 129"/>
                <a:gd name="T11" fmla="*/ 3 h 165"/>
                <a:gd name="T12" fmla="*/ 2 w 129"/>
                <a:gd name="T13" fmla="*/ 3 h 165"/>
                <a:gd name="T14" fmla="*/ 3 w 129"/>
                <a:gd name="T15" fmla="*/ 2 h 165"/>
                <a:gd name="T16" fmla="*/ 3 w 129"/>
                <a:gd name="T17" fmla="*/ 2 h 165"/>
                <a:gd name="T18" fmla="*/ 3 w 129"/>
                <a:gd name="T19" fmla="*/ 2 h 165"/>
                <a:gd name="T20" fmla="*/ 2 w 129"/>
                <a:gd name="T21" fmla="*/ 1 h 165"/>
                <a:gd name="T22" fmla="*/ 1 w 129"/>
                <a:gd name="T23" fmla="*/ 0 h 165"/>
                <a:gd name="T24" fmla="*/ 1 w 129"/>
                <a:gd name="T25" fmla="*/ 0 h 165"/>
                <a:gd name="T26" fmla="*/ 0 w 129"/>
                <a:gd name="T27" fmla="*/ 0 h 165"/>
                <a:gd name="T28" fmla="*/ 1 w 129"/>
                <a:gd name="T29" fmla="*/ 1 h 16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9"/>
                <a:gd name="T46" fmla="*/ 0 h 165"/>
                <a:gd name="T47" fmla="*/ 129 w 129"/>
                <a:gd name="T48" fmla="*/ 165 h 16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9" h="165">
                  <a:moveTo>
                    <a:pt x="29" y="45"/>
                  </a:moveTo>
                  <a:lnTo>
                    <a:pt x="46" y="69"/>
                  </a:lnTo>
                  <a:lnTo>
                    <a:pt x="53" y="87"/>
                  </a:lnTo>
                  <a:lnTo>
                    <a:pt x="61" y="164"/>
                  </a:lnTo>
                  <a:lnTo>
                    <a:pt x="73" y="165"/>
                  </a:lnTo>
                  <a:lnTo>
                    <a:pt x="83" y="125"/>
                  </a:lnTo>
                  <a:lnTo>
                    <a:pt x="84" y="106"/>
                  </a:lnTo>
                  <a:lnTo>
                    <a:pt x="121" y="93"/>
                  </a:lnTo>
                  <a:lnTo>
                    <a:pt x="129" y="76"/>
                  </a:lnTo>
                  <a:lnTo>
                    <a:pt x="115" y="71"/>
                  </a:lnTo>
                  <a:lnTo>
                    <a:pt x="93" y="27"/>
                  </a:lnTo>
                  <a:lnTo>
                    <a:pt x="65" y="3"/>
                  </a:lnTo>
                  <a:lnTo>
                    <a:pt x="32" y="0"/>
                  </a:lnTo>
                  <a:lnTo>
                    <a:pt x="0" y="6"/>
                  </a:lnTo>
                  <a:lnTo>
                    <a:pt x="29" y="4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Freeform 488"/>
            <p:cNvSpPr/>
            <p:nvPr/>
          </p:nvSpPr>
          <p:spPr bwMode="auto">
            <a:xfrm>
              <a:off x="1806254" y="1799672"/>
              <a:ext cx="147267" cy="68499"/>
            </a:xfrm>
            <a:custGeom>
              <a:avLst/>
              <a:gdLst>
                <a:gd name="T0" fmla="*/ 0 w 282"/>
                <a:gd name="T1" fmla="*/ 0 h 147"/>
                <a:gd name="T2" fmla="*/ 1 w 282"/>
                <a:gd name="T3" fmla="*/ 0 h 147"/>
                <a:gd name="T4" fmla="*/ 3 w 282"/>
                <a:gd name="T5" fmla="*/ 1 h 147"/>
                <a:gd name="T6" fmla="*/ 4 w 282"/>
                <a:gd name="T7" fmla="*/ 1 h 147"/>
                <a:gd name="T8" fmla="*/ 4 w 282"/>
                <a:gd name="T9" fmla="*/ 1 h 147"/>
                <a:gd name="T10" fmla="*/ 5 w 282"/>
                <a:gd name="T11" fmla="*/ 1 h 147"/>
                <a:gd name="T12" fmla="*/ 5 w 282"/>
                <a:gd name="T13" fmla="*/ 1 h 147"/>
                <a:gd name="T14" fmla="*/ 6 w 282"/>
                <a:gd name="T15" fmla="*/ 2 h 147"/>
                <a:gd name="T16" fmla="*/ 6 w 282"/>
                <a:gd name="T17" fmla="*/ 2 h 147"/>
                <a:gd name="T18" fmla="*/ 6 w 282"/>
                <a:gd name="T19" fmla="*/ 2 h 147"/>
                <a:gd name="T20" fmla="*/ 7 w 282"/>
                <a:gd name="T21" fmla="*/ 3 h 147"/>
                <a:gd name="T22" fmla="*/ 6 w 282"/>
                <a:gd name="T23" fmla="*/ 3 h 147"/>
                <a:gd name="T24" fmla="*/ 6 w 282"/>
                <a:gd name="T25" fmla="*/ 3 h 147"/>
                <a:gd name="T26" fmla="*/ 5 w 282"/>
                <a:gd name="T27" fmla="*/ 3 h 147"/>
                <a:gd name="T28" fmla="*/ 5 w 282"/>
                <a:gd name="T29" fmla="*/ 3 h 147"/>
                <a:gd name="T30" fmla="*/ 5 w 282"/>
                <a:gd name="T31" fmla="*/ 3 h 147"/>
                <a:gd name="T32" fmla="*/ 4 w 282"/>
                <a:gd name="T33" fmla="*/ 3 h 147"/>
                <a:gd name="T34" fmla="*/ 3 w 282"/>
                <a:gd name="T35" fmla="*/ 3 h 147"/>
                <a:gd name="T36" fmla="*/ 3 w 282"/>
                <a:gd name="T37" fmla="*/ 3 h 147"/>
                <a:gd name="T38" fmla="*/ 3 w 282"/>
                <a:gd name="T39" fmla="*/ 2 h 147"/>
                <a:gd name="T40" fmla="*/ 1 w 282"/>
                <a:gd name="T41" fmla="*/ 1 h 147"/>
                <a:gd name="T42" fmla="*/ 0 w 282"/>
                <a:gd name="T43" fmla="*/ 0 h 14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82"/>
                <a:gd name="T67" fmla="*/ 0 h 147"/>
                <a:gd name="T68" fmla="*/ 282 w 282"/>
                <a:gd name="T69" fmla="*/ 147 h 14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82" h="147">
                  <a:moveTo>
                    <a:pt x="0" y="8"/>
                  </a:moveTo>
                  <a:lnTo>
                    <a:pt x="68" y="0"/>
                  </a:lnTo>
                  <a:lnTo>
                    <a:pt x="130" y="31"/>
                  </a:lnTo>
                  <a:lnTo>
                    <a:pt x="160" y="63"/>
                  </a:lnTo>
                  <a:lnTo>
                    <a:pt x="192" y="63"/>
                  </a:lnTo>
                  <a:lnTo>
                    <a:pt x="214" y="50"/>
                  </a:lnTo>
                  <a:lnTo>
                    <a:pt x="235" y="43"/>
                  </a:lnTo>
                  <a:lnTo>
                    <a:pt x="249" y="78"/>
                  </a:lnTo>
                  <a:lnTo>
                    <a:pt x="278" y="86"/>
                  </a:lnTo>
                  <a:lnTo>
                    <a:pt x="275" y="100"/>
                  </a:lnTo>
                  <a:lnTo>
                    <a:pt x="282" y="125"/>
                  </a:lnTo>
                  <a:lnTo>
                    <a:pt x="278" y="144"/>
                  </a:lnTo>
                  <a:lnTo>
                    <a:pt x="249" y="115"/>
                  </a:lnTo>
                  <a:lnTo>
                    <a:pt x="235" y="105"/>
                  </a:lnTo>
                  <a:lnTo>
                    <a:pt x="215" y="105"/>
                  </a:lnTo>
                  <a:lnTo>
                    <a:pt x="208" y="139"/>
                  </a:lnTo>
                  <a:lnTo>
                    <a:pt x="187" y="130"/>
                  </a:lnTo>
                  <a:lnTo>
                    <a:pt x="152" y="147"/>
                  </a:lnTo>
                  <a:lnTo>
                    <a:pt x="110" y="142"/>
                  </a:lnTo>
                  <a:lnTo>
                    <a:pt x="109" y="86"/>
                  </a:lnTo>
                  <a:lnTo>
                    <a:pt x="39" y="35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Freeform 489"/>
            <p:cNvSpPr/>
            <p:nvPr/>
          </p:nvSpPr>
          <p:spPr bwMode="auto">
            <a:xfrm>
              <a:off x="1916704" y="1840445"/>
              <a:ext cx="123336" cy="102748"/>
            </a:xfrm>
            <a:custGeom>
              <a:avLst/>
              <a:gdLst>
                <a:gd name="T0" fmla="*/ 2 w 234"/>
                <a:gd name="T1" fmla="*/ 0 h 221"/>
                <a:gd name="T2" fmla="*/ 2 w 234"/>
                <a:gd name="T3" fmla="*/ 0 h 221"/>
                <a:gd name="T4" fmla="*/ 3 w 234"/>
                <a:gd name="T5" fmla="*/ 0 h 221"/>
                <a:gd name="T6" fmla="*/ 4 w 234"/>
                <a:gd name="T7" fmla="*/ 1 h 221"/>
                <a:gd name="T8" fmla="*/ 5 w 234"/>
                <a:gd name="T9" fmla="*/ 2 h 221"/>
                <a:gd name="T10" fmla="*/ 5 w 234"/>
                <a:gd name="T11" fmla="*/ 3 h 221"/>
                <a:gd name="T12" fmla="*/ 5 w 234"/>
                <a:gd name="T13" fmla="*/ 3 h 221"/>
                <a:gd name="T14" fmla="*/ 5 w 234"/>
                <a:gd name="T15" fmla="*/ 4 h 221"/>
                <a:gd name="T16" fmla="*/ 5 w 234"/>
                <a:gd name="T17" fmla="*/ 4 h 221"/>
                <a:gd name="T18" fmla="*/ 4 w 234"/>
                <a:gd name="T19" fmla="*/ 5 h 221"/>
                <a:gd name="T20" fmla="*/ 4 w 234"/>
                <a:gd name="T21" fmla="*/ 5 h 221"/>
                <a:gd name="T22" fmla="*/ 3 w 234"/>
                <a:gd name="T23" fmla="*/ 4 h 221"/>
                <a:gd name="T24" fmla="*/ 3 w 234"/>
                <a:gd name="T25" fmla="*/ 4 h 221"/>
                <a:gd name="T26" fmla="*/ 2 w 234"/>
                <a:gd name="T27" fmla="*/ 5 h 221"/>
                <a:gd name="T28" fmla="*/ 1 w 234"/>
                <a:gd name="T29" fmla="*/ 5 h 221"/>
                <a:gd name="T30" fmla="*/ 1 w 234"/>
                <a:gd name="T31" fmla="*/ 4 h 221"/>
                <a:gd name="T32" fmla="*/ 1 w 234"/>
                <a:gd name="T33" fmla="*/ 4 h 221"/>
                <a:gd name="T34" fmla="*/ 1 w 234"/>
                <a:gd name="T35" fmla="*/ 3 h 221"/>
                <a:gd name="T36" fmla="*/ 1 w 234"/>
                <a:gd name="T37" fmla="*/ 4 h 221"/>
                <a:gd name="T38" fmla="*/ 2 w 234"/>
                <a:gd name="T39" fmla="*/ 4 h 221"/>
                <a:gd name="T40" fmla="*/ 3 w 234"/>
                <a:gd name="T41" fmla="*/ 4 h 221"/>
                <a:gd name="T42" fmla="*/ 1 w 234"/>
                <a:gd name="T43" fmla="*/ 3 h 221"/>
                <a:gd name="T44" fmla="*/ 1 w 234"/>
                <a:gd name="T45" fmla="*/ 2 h 221"/>
                <a:gd name="T46" fmla="*/ 1 w 234"/>
                <a:gd name="T47" fmla="*/ 2 h 221"/>
                <a:gd name="T48" fmla="*/ 1 w 234"/>
                <a:gd name="T49" fmla="*/ 1 h 221"/>
                <a:gd name="T50" fmla="*/ 1 w 234"/>
                <a:gd name="T51" fmla="*/ 1 h 221"/>
                <a:gd name="T52" fmla="*/ 0 w 234"/>
                <a:gd name="T53" fmla="*/ 1 h 221"/>
                <a:gd name="T54" fmla="*/ 0 w 234"/>
                <a:gd name="T55" fmla="*/ 1 h 221"/>
                <a:gd name="T56" fmla="*/ 0 w 234"/>
                <a:gd name="T57" fmla="*/ 0 h 221"/>
                <a:gd name="T58" fmla="*/ 1 w 234"/>
                <a:gd name="T59" fmla="*/ 0 h 221"/>
                <a:gd name="T60" fmla="*/ 1 w 234"/>
                <a:gd name="T61" fmla="*/ 1 h 221"/>
                <a:gd name="T62" fmla="*/ 2 w 234"/>
                <a:gd name="T63" fmla="*/ 1 h 221"/>
                <a:gd name="T64" fmla="*/ 2 w 234"/>
                <a:gd name="T65" fmla="*/ 1 h 221"/>
                <a:gd name="T66" fmla="*/ 1 w 234"/>
                <a:gd name="T67" fmla="*/ 0 h 221"/>
                <a:gd name="T68" fmla="*/ 2 w 234"/>
                <a:gd name="T69" fmla="*/ 0 h 221"/>
                <a:gd name="T70" fmla="*/ 2 w 234"/>
                <a:gd name="T71" fmla="*/ 0 h 22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4"/>
                <a:gd name="T109" fmla="*/ 0 h 221"/>
                <a:gd name="T110" fmla="*/ 234 w 234"/>
                <a:gd name="T111" fmla="*/ 221 h 22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4" h="221">
                  <a:moveTo>
                    <a:pt x="89" y="8"/>
                  </a:moveTo>
                  <a:lnTo>
                    <a:pt x="103" y="8"/>
                  </a:lnTo>
                  <a:lnTo>
                    <a:pt x="137" y="19"/>
                  </a:lnTo>
                  <a:lnTo>
                    <a:pt x="171" y="49"/>
                  </a:lnTo>
                  <a:lnTo>
                    <a:pt x="193" y="83"/>
                  </a:lnTo>
                  <a:lnTo>
                    <a:pt x="234" y="125"/>
                  </a:lnTo>
                  <a:lnTo>
                    <a:pt x="211" y="134"/>
                  </a:lnTo>
                  <a:lnTo>
                    <a:pt x="199" y="160"/>
                  </a:lnTo>
                  <a:lnTo>
                    <a:pt x="196" y="172"/>
                  </a:lnTo>
                  <a:lnTo>
                    <a:pt x="185" y="221"/>
                  </a:lnTo>
                  <a:lnTo>
                    <a:pt x="153" y="207"/>
                  </a:lnTo>
                  <a:lnTo>
                    <a:pt x="143" y="165"/>
                  </a:lnTo>
                  <a:lnTo>
                    <a:pt x="114" y="181"/>
                  </a:lnTo>
                  <a:lnTo>
                    <a:pt x="79" y="206"/>
                  </a:lnTo>
                  <a:lnTo>
                    <a:pt x="59" y="200"/>
                  </a:lnTo>
                  <a:lnTo>
                    <a:pt x="42" y="180"/>
                  </a:lnTo>
                  <a:lnTo>
                    <a:pt x="34" y="160"/>
                  </a:lnTo>
                  <a:lnTo>
                    <a:pt x="46" y="141"/>
                  </a:lnTo>
                  <a:lnTo>
                    <a:pt x="56" y="156"/>
                  </a:lnTo>
                  <a:lnTo>
                    <a:pt x="98" y="179"/>
                  </a:lnTo>
                  <a:lnTo>
                    <a:pt x="108" y="158"/>
                  </a:lnTo>
                  <a:lnTo>
                    <a:pt x="68" y="123"/>
                  </a:lnTo>
                  <a:lnTo>
                    <a:pt x="53" y="94"/>
                  </a:lnTo>
                  <a:lnTo>
                    <a:pt x="41" y="83"/>
                  </a:lnTo>
                  <a:lnTo>
                    <a:pt x="41" y="65"/>
                  </a:lnTo>
                  <a:lnTo>
                    <a:pt x="27" y="58"/>
                  </a:lnTo>
                  <a:lnTo>
                    <a:pt x="0" y="54"/>
                  </a:lnTo>
                  <a:lnTo>
                    <a:pt x="6" y="33"/>
                  </a:lnTo>
                  <a:lnTo>
                    <a:pt x="8" y="19"/>
                  </a:lnTo>
                  <a:lnTo>
                    <a:pt x="30" y="19"/>
                  </a:lnTo>
                  <a:lnTo>
                    <a:pt x="41" y="29"/>
                  </a:lnTo>
                  <a:lnTo>
                    <a:pt x="70" y="58"/>
                  </a:lnTo>
                  <a:lnTo>
                    <a:pt x="74" y="39"/>
                  </a:lnTo>
                  <a:lnTo>
                    <a:pt x="67" y="16"/>
                  </a:lnTo>
                  <a:lnTo>
                    <a:pt x="70" y="0"/>
                  </a:lnTo>
                  <a:lnTo>
                    <a:pt x="89" y="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Freeform 490"/>
            <p:cNvSpPr/>
            <p:nvPr/>
          </p:nvSpPr>
          <p:spPr bwMode="auto">
            <a:xfrm>
              <a:off x="1890932" y="1860016"/>
              <a:ext cx="82837" cy="63606"/>
            </a:xfrm>
            <a:custGeom>
              <a:avLst/>
              <a:gdLst>
                <a:gd name="T0" fmla="*/ 0 w 156"/>
                <a:gd name="T1" fmla="*/ 0 h 135"/>
                <a:gd name="T2" fmla="*/ 0 w 156"/>
                <a:gd name="T3" fmla="*/ 1 h 135"/>
                <a:gd name="T4" fmla="*/ 1 w 156"/>
                <a:gd name="T5" fmla="*/ 2 h 135"/>
                <a:gd name="T6" fmla="*/ 2 w 156"/>
                <a:gd name="T7" fmla="*/ 3 h 135"/>
                <a:gd name="T8" fmla="*/ 2 w 156"/>
                <a:gd name="T9" fmla="*/ 2 h 135"/>
                <a:gd name="T10" fmla="*/ 2 w 156"/>
                <a:gd name="T11" fmla="*/ 3 h 135"/>
                <a:gd name="T12" fmla="*/ 3 w 156"/>
                <a:gd name="T13" fmla="*/ 3 h 135"/>
                <a:gd name="T14" fmla="*/ 3 w 156"/>
                <a:gd name="T15" fmla="*/ 3 h 135"/>
                <a:gd name="T16" fmla="*/ 4 w 156"/>
                <a:gd name="T17" fmla="*/ 3 h 135"/>
                <a:gd name="T18" fmla="*/ 3 w 156"/>
                <a:gd name="T19" fmla="*/ 2 h 135"/>
                <a:gd name="T20" fmla="*/ 3 w 156"/>
                <a:gd name="T21" fmla="*/ 1 h 135"/>
                <a:gd name="T22" fmla="*/ 2 w 156"/>
                <a:gd name="T23" fmla="*/ 1 h 135"/>
                <a:gd name="T24" fmla="*/ 2 w 156"/>
                <a:gd name="T25" fmla="*/ 1 h 135"/>
                <a:gd name="T26" fmla="*/ 2 w 156"/>
                <a:gd name="T27" fmla="*/ 0 h 135"/>
                <a:gd name="T28" fmla="*/ 1 w 156"/>
                <a:gd name="T29" fmla="*/ 0 h 135"/>
                <a:gd name="T30" fmla="*/ 1 w 156"/>
                <a:gd name="T31" fmla="*/ 0 h 135"/>
                <a:gd name="T32" fmla="*/ 0 w 156"/>
                <a:gd name="T33" fmla="*/ 0 h 135"/>
                <a:gd name="T34" fmla="*/ 0 w 156"/>
                <a:gd name="T35" fmla="*/ 0 h 13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6"/>
                <a:gd name="T55" fmla="*/ 0 h 135"/>
                <a:gd name="T56" fmla="*/ 156 w 156"/>
                <a:gd name="T57" fmla="*/ 135 h 13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6" h="135">
                  <a:moveTo>
                    <a:pt x="0" y="18"/>
                  </a:moveTo>
                  <a:lnTo>
                    <a:pt x="16" y="40"/>
                  </a:lnTo>
                  <a:lnTo>
                    <a:pt x="40" y="74"/>
                  </a:lnTo>
                  <a:lnTo>
                    <a:pt x="77" y="117"/>
                  </a:lnTo>
                  <a:lnTo>
                    <a:pt x="99" y="91"/>
                  </a:lnTo>
                  <a:lnTo>
                    <a:pt x="100" y="114"/>
                  </a:lnTo>
                  <a:lnTo>
                    <a:pt x="117" y="117"/>
                  </a:lnTo>
                  <a:lnTo>
                    <a:pt x="145" y="135"/>
                  </a:lnTo>
                  <a:lnTo>
                    <a:pt x="156" y="114"/>
                  </a:lnTo>
                  <a:lnTo>
                    <a:pt x="116" y="79"/>
                  </a:lnTo>
                  <a:lnTo>
                    <a:pt x="104" y="52"/>
                  </a:lnTo>
                  <a:lnTo>
                    <a:pt x="89" y="39"/>
                  </a:lnTo>
                  <a:lnTo>
                    <a:pt x="89" y="21"/>
                  </a:lnTo>
                  <a:lnTo>
                    <a:pt x="75" y="14"/>
                  </a:lnTo>
                  <a:lnTo>
                    <a:pt x="47" y="9"/>
                  </a:lnTo>
                  <a:lnTo>
                    <a:pt x="26" y="0"/>
                  </a:lnTo>
                  <a:lnTo>
                    <a:pt x="5" y="4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Freeform 491"/>
            <p:cNvSpPr/>
            <p:nvPr/>
          </p:nvSpPr>
          <p:spPr bwMode="auto">
            <a:xfrm>
              <a:off x="1936953" y="1507737"/>
              <a:ext cx="837579" cy="370219"/>
            </a:xfrm>
            <a:custGeom>
              <a:avLst/>
              <a:gdLst>
                <a:gd name="T0" fmla="*/ 35 w 1596"/>
                <a:gd name="T1" fmla="*/ 8 h 795"/>
                <a:gd name="T2" fmla="*/ 31 w 1596"/>
                <a:gd name="T3" fmla="*/ 7 h 795"/>
                <a:gd name="T4" fmla="*/ 30 w 1596"/>
                <a:gd name="T5" fmla="*/ 6 h 795"/>
                <a:gd name="T6" fmla="*/ 29 w 1596"/>
                <a:gd name="T7" fmla="*/ 6 h 795"/>
                <a:gd name="T8" fmla="*/ 27 w 1596"/>
                <a:gd name="T9" fmla="*/ 5 h 795"/>
                <a:gd name="T10" fmla="*/ 24 w 1596"/>
                <a:gd name="T11" fmla="*/ 3 h 795"/>
                <a:gd name="T12" fmla="*/ 20 w 1596"/>
                <a:gd name="T13" fmla="*/ 2 h 795"/>
                <a:gd name="T14" fmla="*/ 17 w 1596"/>
                <a:gd name="T15" fmla="*/ 1 h 795"/>
                <a:gd name="T16" fmla="*/ 15 w 1596"/>
                <a:gd name="T17" fmla="*/ 1 h 795"/>
                <a:gd name="T18" fmla="*/ 12 w 1596"/>
                <a:gd name="T19" fmla="*/ 1 h 795"/>
                <a:gd name="T20" fmla="*/ 9 w 1596"/>
                <a:gd name="T21" fmla="*/ 1 h 795"/>
                <a:gd name="T22" fmla="*/ 9 w 1596"/>
                <a:gd name="T23" fmla="*/ 4 h 795"/>
                <a:gd name="T24" fmla="*/ 10 w 1596"/>
                <a:gd name="T25" fmla="*/ 5 h 795"/>
                <a:gd name="T26" fmla="*/ 10 w 1596"/>
                <a:gd name="T27" fmla="*/ 6 h 795"/>
                <a:gd name="T28" fmla="*/ 9 w 1596"/>
                <a:gd name="T29" fmla="*/ 6 h 795"/>
                <a:gd name="T30" fmla="*/ 7 w 1596"/>
                <a:gd name="T31" fmla="*/ 5 h 795"/>
                <a:gd name="T32" fmla="*/ 6 w 1596"/>
                <a:gd name="T33" fmla="*/ 6 h 795"/>
                <a:gd name="T34" fmla="*/ 5 w 1596"/>
                <a:gd name="T35" fmla="*/ 5 h 795"/>
                <a:gd name="T36" fmla="*/ 2 w 1596"/>
                <a:gd name="T37" fmla="*/ 5 h 795"/>
                <a:gd name="T38" fmla="*/ 1 w 1596"/>
                <a:gd name="T39" fmla="*/ 6 h 795"/>
                <a:gd name="T40" fmla="*/ 1 w 1596"/>
                <a:gd name="T41" fmla="*/ 7 h 795"/>
                <a:gd name="T42" fmla="*/ 0 w 1596"/>
                <a:gd name="T43" fmla="*/ 7 h 795"/>
                <a:gd name="T44" fmla="*/ 0 w 1596"/>
                <a:gd name="T45" fmla="*/ 9 h 795"/>
                <a:gd name="T46" fmla="*/ 1 w 1596"/>
                <a:gd name="T47" fmla="*/ 10 h 795"/>
                <a:gd name="T48" fmla="*/ 2 w 1596"/>
                <a:gd name="T49" fmla="*/ 10 h 795"/>
                <a:gd name="T50" fmla="*/ 3 w 1596"/>
                <a:gd name="T51" fmla="*/ 12 h 795"/>
                <a:gd name="T52" fmla="*/ 7 w 1596"/>
                <a:gd name="T53" fmla="*/ 11 h 795"/>
                <a:gd name="T54" fmla="*/ 6 w 1596"/>
                <a:gd name="T55" fmla="*/ 13 h 795"/>
                <a:gd name="T56" fmla="*/ 4 w 1596"/>
                <a:gd name="T57" fmla="*/ 15 h 795"/>
                <a:gd name="T58" fmla="*/ 7 w 1596"/>
                <a:gd name="T59" fmla="*/ 17 h 795"/>
                <a:gd name="T60" fmla="*/ 8 w 1596"/>
                <a:gd name="T61" fmla="*/ 17 h 795"/>
                <a:gd name="T62" fmla="*/ 9 w 1596"/>
                <a:gd name="T63" fmla="*/ 17 h 795"/>
                <a:gd name="T64" fmla="*/ 9 w 1596"/>
                <a:gd name="T65" fmla="*/ 13 h 795"/>
                <a:gd name="T66" fmla="*/ 11 w 1596"/>
                <a:gd name="T67" fmla="*/ 12 h 795"/>
                <a:gd name="T68" fmla="*/ 11 w 1596"/>
                <a:gd name="T69" fmla="*/ 11 h 795"/>
                <a:gd name="T70" fmla="*/ 12 w 1596"/>
                <a:gd name="T71" fmla="*/ 11 h 795"/>
                <a:gd name="T72" fmla="*/ 13 w 1596"/>
                <a:gd name="T73" fmla="*/ 12 h 795"/>
                <a:gd name="T74" fmla="*/ 13 w 1596"/>
                <a:gd name="T75" fmla="*/ 13 h 795"/>
                <a:gd name="T76" fmla="*/ 14 w 1596"/>
                <a:gd name="T77" fmla="*/ 15 h 795"/>
                <a:gd name="T78" fmla="*/ 17 w 1596"/>
                <a:gd name="T79" fmla="*/ 15 h 795"/>
                <a:gd name="T80" fmla="*/ 17 w 1596"/>
                <a:gd name="T81" fmla="*/ 17 h 795"/>
                <a:gd name="T82" fmla="*/ 18 w 1596"/>
                <a:gd name="T83" fmla="*/ 19 h 795"/>
                <a:gd name="T84" fmla="*/ 21 w 1596"/>
                <a:gd name="T85" fmla="*/ 18 h 795"/>
                <a:gd name="T86" fmla="*/ 23 w 1596"/>
                <a:gd name="T87" fmla="*/ 18 h 795"/>
                <a:gd name="T88" fmla="*/ 23 w 1596"/>
                <a:gd name="T89" fmla="*/ 17 h 795"/>
                <a:gd name="T90" fmla="*/ 23 w 1596"/>
                <a:gd name="T91" fmla="*/ 16 h 795"/>
                <a:gd name="T92" fmla="*/ 25 w 1596"/>
                <a:gd name="T93" fmla="*/ 17 h 795"/>
                <a:gd name="T94" fmla="*/ 27 w 1596"/>
                <a:gd name="T95" fmla="*/ 16 h 795"/>
                <a:gd name="T96" fmla="*/ 31 w 1596"/>
                <a:gd name="T97" fmla="*/ 17 h 795"/>
                <a:gd name="T98" fmla="*/ 31 w 1596"/>
                <a:gd name="T99" fmla="*/ 14 h 795"/>
                <a:gd name="T100" fmla="*/ 34 w 1596"/>
                <a:gd name="T101" fmla="*/ 11 h 79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596"/>
                <a:gd name="T154" fmla="*/ 0 h 795"/>
                <a:gd name="T155" fmla="*/ 1596 w 1596"/>
                <a:gd name="T156" fmla="*/ 795 h 79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596" h="795">
                  <a:moveTo>
                    <a:pt x="1561" y="408"/>
                  </a:moveTo>
                  <a:lnTo>
                    <a:pt x="1596" y="391"/>
                  </a:lnTo>
                  <a:lnTo>
                    <a:pt x="1516" y="328"/>
                  </a:lnTo>
                  <a:lnTo>
                    <a:pt x="1467" y="354"/>
                  </a:lnTo>
                  <a:lnTo>
                    <a:pt x="1395" y="331"/>
                  </a:lnTo>
                  <a:lnTo>
                    <a:pt x="1358" y="311"/>
                  </a:lnTo>
                  <a:lnTo>
                    <a:pt x="1327" y="311"/>
                  </a:lnTo>
                  <a:lnTo>
                    <a:pt x="1310" y="272"/>
                  </a:lnTo>
                  <a:lnTo>
                    <a:pt x="1297" y="246"/>
                  </a:lnTo>
                  <a:lnTo>
                    <a:pt x="1273" y="246"/>
                  </a:lnTo>
                  <a:lnTo>
                    <a:pt x="1247" y="246"/>
                  </a:lnTo>
                  <a:lnTo>
                    <a:pt x="1226" y="257"/>
                  </a:lnTo>
                  <a:lnTo>
                    <a:pt x="1186" y="212"/>
                  </a:lnTo>
                  <a:lnTo>
                    <a:pt x="1171" y="220"/>
                  </a:lnTo>
                  <a:lnTo>
                    <a:pt x="1150" y="230"/>
                  </a:lnTo>
                  <a:lnTo>
                    <a:pt x="1133" y="239"/>
                  </a:lnTo>
                  <a:lnTo>
                    <a:pt x="1098" y="207"/>
                  </a:lnTo>
                  <a:lnTo>
                    <a:pt x="1017" y="134"/>
                  </a:lnTo>
                  <a:lnTo>
                    <a:pt x="958" y="89"/>
                  </a:lnTo>
                  <a:lnTo>
                    <a:pt x="919" y="50"/>
                  </a:lnTo>
                  <a:lnTo>
                    <a:pt x="852" y="97"/>
                  </a:lnTo>
                  <a:lnTo>
                    <a:pt x="841" y="62"/>
                  </a:lnTo>
                  <a:lnTo>
                    <a:pt x="750" y="58"/>
                  </a:lnTo>
                  <a:lnTo>
                    <a:pt x="739" y="58"/>
                  </a:lnTo>
                  <a:lnTo>
                    <a:pt x="696" y="0"/>
                  </a:lnTo>
                  <a:lnTo>
                    <a:pt x="654" y="8"/>
                  </a:lnTo>
                  <a:lnTo>
                    <a:pt x="623" y="31"/>
                  </a:lnTo>
                  <a:lnTo>
                    <a:pt x="566" y="44"/>
                  </a:lnTo>
                  <a:lnTo>
                    <a:pt x="546" y="32"/>
                  </a:lnTo>
                  <a:lnTo>
                    <a:pt x="516" y="67"/>
                  </a:lnTo>
                  <a:lnTo>
                    <a:pt x="492" y="62"/>
                  </a:lnTo>
                  <a:lnTo>
                    <a:pt x="409" y="70"/>
                  </a:lnTo>
                  <a:lnTo>
                    <a:pt x="395" y="67"/>
                  </a:lnTo>
                  <a:lnTo>
                    <a:pt x="384" y="75"/>
                  </a:lnTo>
                  <a:lnTo>
                    <a:pt x="417" y="119"/>
                  </a:lnTo>
                  <a:lnTo>
                    <a:pt x="395" y="159"/>
                  </a:lnTo>
                  <a:lnTo>
                    <a:pt x="396" y="189"/>
                  </a:lnTo>
                  <a:lnTo>
                    <a:pt x="396" y="204"/>
                  </a:lnTo>
                  <a:lnTo>
                    <a:pt x="441" y="204"/>
                  </a:lnTo>
                  <a:lnTo>
                    <a:pt x="454" y="230"/>
                  </a:lnTo>
                  <a:lnTo>
                    <a:pt x="454" y="257"/>
                  </a:lnTo>
                  <a:lnTo>
                    <a:pt x="441" y="263"/>
                  </a:lnTo>
                  <a:lnTo>
                    <a:pt x="425" y="246"/>
                  </a:lnTo>
                  <a:lnTo>
                    <a:pt x="405" y="257"/>
                  </a:lnTo>
                  <a:lnTo>
                    <a:pt x="395" y="269"/>
                  </a:lnTo>
                  <a:lnTo>
                    <a:pt x="361" y="246"/>
                  </a:lnTo>
                  <a:lnTo>
                    <a:pt x="351" y="224"/>
                  </a:lnTo>
                  <a:lnTo>
                    <a:pt x="322" y="235"/>
                  </a:lnTo>
                  <a:lnTo>
                    <a:pt x="322" y="243"/>
                  </a:lnTo>
                  <a:lnTo>
                    <a:pt x="302" y="224"/>
                  </a:lnTo>
                  <a:lnTo>
                    <a:pt x="273" y="246"/>
                  </a:lnTo>
                  <a:lnTo>
                    <a:pt x="240" y="257"/>
                  </a:lnTo>
                  <a:lnTo>
                    <a:pt x="229" y="246"/>
                  </a:lnTo>
                  <a:lnTo>
                    <a:pt x="221" y="224"/>
                  </a:lnTo>
                  <a:lnTo>
                    <a:pt x="176" y="220"/>
                  </a:lnTo>
                  <a:lnTo>
                    <a:pt x="103" y="216"/>
                  </a:lnTo>
                  <a:lnTo>
                    <a:pt x="85" y="220"/>
                  </a:lnTo>
                  <a:lnTo>
                    <a:pt x="81" y="235"/>
                  </a:lnTo>
                  <a:lnTo>
                    <a:pt x="69" y="230"/>
                  </a:lnTo>
                  <a:lnTo>
                    <a:pt x="54" y="254"/>
                  </a:lnTo>
                  <a:lnTo>
                    <a:pt x="43" y="272"/>
                  </a:lnTo>
                  <a:lnTo>
                    <a:pt x="43" y="281"/>
                  </a:lnTo>
                  <a:lnTo>
                    <a:pt x="51" y="299"/>
                  </a:lnTo>
                  <a:lnTo>
                    <a:pt x="39" y="304"/>
                  </a:lnTo>
                  <a:lnTo>
                    <a:pt x="28" y="272"/>
                  </a:lnTo>
                  <a:lnTo>
                    <a:pt x="7" y="276"/>
                  </a:lnTo>
                  <a:lnTo>
                    <a:pt x="0" y="318"/>
                  </a:lnTo>
                  <a:lnTo>
                    <a:pt x="0" y="343"/>
                  </a:lnTo>
                  <a:lnTo>
                    <a:pt x="0" y="366"/>
                  </a:lnTo>
                  <a:lnTo>
                    <a:pt x="11" y="387"/>
                  </a:lnTo>
                  <a:lnTo>
                    <a:pt x="20" y="399"/>
                  </a:lnTo>
                  <a:lnTo>
                    <a:pt x="20" y="424"/>
                  </a:lnTo>
                  <a:lnTo>
                    <a:pt x="39" y="422"/>
                  </a:lnTo>
                  <a:lnTo>
                    <a:pt x="62" y="403"/>
                  </a:lnTo>
                  <a:lnTo>
                    <a:pt x="74" y="422"/>
                  </a:lnTo>
                  <a:lnTo>
                    <a:pt x="91" y="445"/>
                  </a:lnTo>
                  <a:lnTo>
                    <a:pt x="103" y="468"/>
                  </a:lnTo>
                  <a:lnTo>
                    <a:pt x="121" y="512"/>
                  </a:lnTo>
                  <a:lnTo>
                    <a:pt x="157" y="501"/>
                  </a:lnTo>
                  <a:lnTo>
                    <a:pt x="209" y="489"/>
                  </a:lnTo>
                  <a:lnTo>
                    <a:pt x="291" y="477"/>
                  </a:lnTo>
                  <a:lnTo>
                    <a:pt x="312" y="506"/>
                  </a:lnTo>
                  <a:lnTo>
                    <a:pt x="316" y="562"/>
                  </a:lnTo>
                  <a:lnTo>
                    <a:pt x="273" y="573"/>
                  </a:lnTo>
                  <a:lnTo>
                    <a:pt x="240" y="581"/>
                  </a:lnTo>
                  <a:lnTo>
                    <a:pt x="248" y="621"/>
                  </a:lnTo>
                  <a:lnTo>
                    <a:pt x="191" y="621"/>
                  </a:lnTo>
                  <a:lnTo>
                    <a:pt x="240" y="699"/>
                  </a:lnTo>
                  <a:lnTo>
                    <a:pt x="262" y="706"/>
                  </a:lnTo>
                  <a:lnTo>
                    <a:pt x="284" y="710"/>
                  </a:lnTo>
                  <a:lnTo>
                    <a:pt x="298" y="744"/>
                  </a:lnTo>
                  <a:lnTo>
                    <a:pt x="311" y="731"/>
                  </a:lnTo>
                  <a:lnTo>
                    <a:pt x="352" y="723"/>
                  </a:lnTo>
                  <a:lnTo>
                    <a:pt x="378" y="736"/>
                  </a:lnTo>
                  <a:lnTo>
                    <a:pt x="395" y="753"/>
                  </a:lnTo>
                  <a:lnTo>
                    <a:pt x="406" y="736"/>
                  </a:lnTo>
                  <a:lnTo>
                    <a:pt x="435" y="741"/>
                  </a:lnTo>
                  <a:lnTo>
                    <a:pt x="386" y="565"/>
                  </a:lnTo>
                  <a:lnTo>
                    <a:pt x="405" y="556"/>
                  </a:lnTo>
                  <a:lnTo>
                    <a:pt x="469" y="518"/>
                  </a:lnTo>
                  <a:lnTo>
                    <a:pt x="480" y="515"/>
                  </a:lnTo>
                  <a:lnTo>
                    <a:pt x="471" y="501"/>
                  </a:lnTo>
                  <a:lnTo>
                    <a:pt x="484" y="508"/>
                  </a:lnTo>
                  <a:lnTo>
                    <a:pt x="484" y="489"/>
                  </a:lnTo>
                  <a:lnTo>
                    <a:pt x="492" y="477"/>
                  </a:lnTo>
                  <a:lnTo>
                    <a:pt x="498" y="483"/>
                  </a:lnTo>
                  <a:lnTo>
                    <a:pt x="513" y="483"/>
                  </a:lnTo>
                  <a:lnTo>
                    <a:pt x="527" y="493"/>
                  </a:lnTo>
                  <a:lnTo>
                    <a:pt x="544" y="470"/>
                  </a:lnTo>
                  <a:lnTo>
                    <a:pt x="558" y="477"/>
                  </a:lnTo>
                  <a:lnTo>
                    <a:pt x="544" y="508"/>
                  </a:lnTo>
                  <a:lnTo>
                    <a:pt x="554" y="550"/>
                  </a:lnTo>
                  <a:lnTo>
                    <a:pt x="584" y="575"/>
                  </a:lnTo>
                  <a:lnTo>
                    <a:pt x="584" y="581"/>
                  </a:lnTo>
                  <a:lnTo>
                    <a:pt x="575" y="602"/>
                  </a:lnTo>
                  <a:lnTo>
                    <a:pt x="577" y="611"/>
                  </a:lnTo>
                  <a:lnTo>
                    <a:pt x="621" y="629"/>
                  </a:lnTo>
                  <a:lnTo>
                    <a:pt x="632" y="656"/>
                  </a:lnTo>
                  <a:lnTo>
                    <a:pt x="671" y="639"/>
                  </a:lnTo>
                  <a:lnTo>
                    <a:pt x="717" y="629"/>
                  </a:lnTo>
                  <a:lnTo>
                    <a:pt x="750" y="708"/>
                  </a:lnTo>
                  <a:lnTo>
                    <a:pt x="763" y="745"/>
                  </a:lnTo>
                  <a:lnTo>
                    <a:pt x="751" y="754"/>
                  </a:lnTo>
                  <a:lnTo>
                    <a:pt x="746" y="768"/>
                  </a:lnTo>
                  <a:lnTo>
                    <a:pt x="779" y="779"/>
                  </a:lnTo>
                  <a:lnTo>
                    <a:pt x="789" y="795"/>
                  </a:lnTo>
                  <a:lnTo>
                    <a:pt x="835" y="779"/>
                  </a:lnTo>
                  <a:lnTo>
                    <a:pt x="848" y="795"/>
                  </a:lnTo>
                  <a:lnTo>
                    <a:pt x="882" y="776"/>
                  </a:lnTo>
                  <a:lnTo>
                    <a:pt x="904" y="771"/>
                  </a:lnTo>
                  <a:lnTo>
                    <a:pt x="930" y="777"/>
                  </a:lnTo>
                  <a:lnTo>
                    <a:pt x="989" y="777"/>
                  </a:lnTo>
                  <a:lnTo>
                    <a:pt x="977" y="764"/>
                  </a:lnTo>
                  <a:lnTo>
                    <a:pt x="977" y="741"/>
                  </a:lnTo>
                  <a:lnTo>
                    <a:pt x="984" y="726"/>
                  </a:lnTo>
                  <a:lnTo>
                    <a:pt x="984" y="714"/>
                  </a:lnTo>
                  <a:lnTo>
                    <a:pt x="967" y="702"/>
                  </a:lnTo>
                  <a:lnTo>
                    <a:pt x="1004" y="698"/>
                  </a:lnTo>
                  <a:lnTo>
                    <a:pt x="1039" y="702"/>
                  </a:lnTo>
                  <a:lnTo>
                    <a:pt x="1047" y="714"/>
                  </a:lnTo>
                  <a:lnTo>
                    <a:pt x="1071" y="708"/>
                  </a:lnTo>
                  <a:lnTo>
                    <a:pt x="1055" y="673"/>
                  </a:lnTo>
                  <a:lnTo>
                    <a:pt x="1073" y="669"/>
                  </a:lnTo>
                  <a:lnTo>
                    <a:pt x="1166" y="683"/>
                  </a:lnTo>
                  <a:lnTo>
                    <a:pt x="1241" y="691"/>
                  </a:lnTo>
                  <a:lnTo>
                    <a:pt x="1297" y="719"/>
                  </a:lnTo>
                  <a:lnTo>
                    <a:pt x="1327" y="719"/>
                  </a:lnTo>
                  <a:lnTo>
                    <a:pt x="1336" y="753"/>
                  </a:lnTo>
                  <a:lnTo>
                    <a:pt x="1358" y="683"/>
                  </a:lnTo>
                  <a:lnTo>
                    <a:pt x="1327" y="607"/>
                  </a:lnTo>
                  <a:lnTo>
                    <a:pt x="1422" y="581"/>
                  </a:lnTo>
                  <a:lnTo>
                    <a:pt x="1436" y="539"/>
                  </a:lnTo>
                  <a:lnTo>
                    <a:pt x="1448" y="477"/>
                  </a:lnTo>
                  <a:lnTo>
                    <a:pt x="1545" y="483"/>
                  </a:lnTo>
                  <a:lnTo>
                    <a:pt x="1561" y="40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Freeform 492"/>
            <p:cNvSpPr/>
            <p:nvPr/>
          </p:nvSpPr>
          <p:spPr bwMode="auto">
            <a:xfrm>
              <a:off x="2137604" y="1745852"/>
              <a:ext cx="368167" cy="229960"/>
            </a:xfrm>
            <a:custGeom>
              <a:avLst/>
              <a:gdLst>
                <a:gd name="T0" fmla="*/ 1 w 697"/>
                <a:gd name="T1" fmla="*/ 5 h 492"/>
                <a:gd name="T2" fmla="*/ 2 w 697"/>
                <a:gd name="T3" fmla="*/ 4 h 492"/>
                <a:gd name="T4" fmla="*/ 2 w 697"/>
                <a:gd name="T5" fmla="*/ 4 h 492"/>
                <a:gd name="T6" fmla="*/ 3 w 697"/>
                <a:gd name="T7" fmla="*/ 4 h 492"/>
                <a:gd name="T8" fmla="*/ 4 w 697"/>
                <a:gd name="T9" fmla="*/ 4 h 492"/>
                <a:gd name="T10" fmla="*/ 4 w 697"/>
                <a:gd name="T11" fmla="*/ 5 h 492"/>
                <a:gd name="T12" fmla="*/ 4 w 697"/>
                <a:gd name="T13" fmla="*/ 5 h 492"/>
                <a:gd name="T14" fmla="*/ 5 w 697"/>
                <a:gd name="T15" fmla="*/ 7 h 492"/>
                <a:gd name="T16" fmla="*/ 5 w 697"/>
                <a:gd name="T17" fmla="*/ 6 h 492"/>
                <a:gd name="T18" fmla="*/ 6 w 697"/>
                <a:gd name="T19" fmla="*/ 7 h 492"/>
                <a:gd name="T20" fmla="*/ 8 w 697"/>
                <a:gd name="T21" fmla="*/ 8 h 492"/>
                <a:gd name="T22" fmla="*/ 9 w 697"/>
                <a:gd name="T23" fmla="*/ 9 h 492"/>
                <a:gd name="T24" fmla="*/ 10 w 697"/>
                <a:gd name="T25" fmla="*/ 10 h 492"/>
                <a:gd name="T26" fmla="*/ 11 w 697"/>
                <a:gd name="T27" fmla="*/ 11 h 492"/>
                <a:gd name="T28" fmla="*/ 12 w 697"/>
                <a:gd name="T29" fmla="*/ 10 h 492"/>
                <a:gd name="T30" fmla="*/ 12 w 697"/>
                <a:gd name="T31" fmla="*/ 9 h 492"/>
                <a:gd name="T32" fmla="*/ 11 w 697"/>
                <a:gd name="T33" fmla="*/ 7 h 492"/>
                <a:gd name="T34" fmla="*/ 12 w 697"/>
                <a:gd name="T35" fmla="*/ 7 h 492"/>
                <a:gd name="T36" fmla="*/ 14 w 697"/>
                <a:gd name="T37" fmla="*/ 7 h 492"/>
                <a:gd name="T38" fmla="*/ 16 w 697"/>
                <a:gd name="T39" fmla="*/ 7 h 492"/>
                <a:gd name="T40" fmla="*/ 16 w 697"/>
                <a:gd name="T41" fmla="*/ 6 h 492"/>
                <a:gd name="T42" fmla="*/ 13 w 697"/>
                <a:gd name="T43" fmla="*/ 6 h 492"/>
                <a:gd name="T44" fmla="*/ 12 w 697"/>
                <a:gd name="T45" fmla="*/ 6 h 492"/>
                <a:gd name="T46" fmla="*/ 11 w 697"/>
                <a:gd name="T47" fmla="*/ 7 h 492"/>
                <a:gd name="T48" fmla="*/ 10 w 697"/>
                <a:gd name="T49" fmla="*/ 6 h 492"/>
                <a:gd name="T50" fmla="*/ 9 w 697"/>
                <a:gd name="T51" fmla="*/ 7 h 492"/>
                <a:gd name="T52" fmla="*/ 9 w 697"/>
                <a:gd name="T53" fmla="*/ 6 h 492"/>
                <a:gd name="T54" fmla="*/ 9 w 697"/>
                <a:gd name="T55" fmla="*/ 5 h 492"/>
                <a:gd name="T56" fmla="*/ 9 w 697"/>
                <a:gd name="T57" fmla="*/ 4 h 492"/>
                <a:gd name="T58" fmla="*/ 6 w 697"/>
                <a:gd name="T59" fmla="*/ 3 h 492"/>
                <a:gd name="T60" fmla="*/ 5 w 697"/>
                <a:gd name="T61" fmla="*/ 2 h 492"/>
                <a:gd name="T62" fmla="*/ 3 w 697"/>
                <a:gd name="T63" fmla="*/ 3 h 492"/>
                <a:gd name="T64" fmla="*/ 2 w 697"/>
                <a:gd name="T65" fmla="*/ 1 h 492"/>
                <a:gd name="T66" fmla="*/ 2 w 697"/>
                <a:gd name="T67" fmla="*/ 0 h 492"/>
                <a:gd name="T68" fmla="*/ 1 w 697"/>
                <a:gd name="T69" fmla="*/ 5 h 4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97"/>
                <a:gd name="T106" fmla="*/ 0 h 492"/>
                <a:gd name="T107" fmla="*/ 697 w 697"/>
                <a:gd name="T108" fmla="*/ 492 h 4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97" h="492">
                  <a:moveTo>
                    <a:pt x="49" y="226"/>
                  </a:moveTo>
                  <a:lnTo>
                    <a:pt x="65" y="221"/>
                  </a:lnTo>
                  <a:lnTo>
                    <a:pt x="72" y="202"/>
                  </a:lnTo>
                  <a:lnTo>
                    <a:pt x="81" y="184"/>
                  </a:lnTo>
                  <a:lnTo>
                    <a:pt x="98" y="193"/>
                  </a:lnTo>
                  <a:lnTo>
                    <a:pt x="94" y="168"/>
                  </a:lnTo>
                  <a:lnTo>
                    <a:pt x="112" y="158"/>
                  </a:lnTo>
                  <a:lnTo>
                    <a:pt x="124" y="176"/>
                  </a:lnTo>
                  <a:lnTo>
                    <a:pt x="141" y="176"/>
                  </a:lnTo>
                  <a:lnTo>
                    <a:pt x="158" y="187"/>
                  </a:lnTo>
                  <a:lnTo>
                    <a:pt x="168" y="193"/>
                  </a:lnTo>
                  <a:lnTo>
                    <a:pt x="168" y="199"/>
                  </a:lnTo>
                  <a:lnTo>
                    <a:pt x="169" y="214"/>
                  </a:lnTo>
                  <a:lnTo>
                    <a:pt x="189" y="221"/>
                  </a:lnTo>
                  <a:lnTo>
                    <a:pt x="189" y="244"/>
                  </a:lnTo>
                  <a:lnTo>
                    <a:pt x="205" y="276"/>
                  </a:lnTo>
                  <a:lnTo>
                    <a:pt x="225" y="280"/>
                  </a:lnTo>
                  <a:lnTo>
                    <a:pt x="230" y="272"/>
                  </a:lnTo>
                  <a:lnTo>
                    <a:pt x="251" y="258"/>
                  </a:lnTo>
                  <a:lnTo>
                    <a:pt x="270" y="276"/>
                  </a:lnTo>
                  <a:lnTo>
                    <a:pt x="290" y="306"/>
                  </a:lnTo>
                  <a:lnTo>
                    <a:pt x="325" y="344"/>
                  </a:lnTo>
                  <a:lnTo>
                    <a:pt x="383" y="360"/>
                  </a:lnTo>
                  <a:lnTo>
                    <a:pt x="386" y="384"/>
                  </a:lnTo>
                  <a:lnTo>
                    <a:pt x="423" y="400"/>
                  </a:lnTo>
                  <a:lnTo>
                    <a:pt x="440" y="425"/>
                  </a:lnTo>
                  <a:lnTo>
                    <a:pt x="427" y="491"/>
                  </a:lnTo>
                  <a:lnTo>
                    <a:pt x="459" y="492"/>
                  </a:lnTo>
                  <a:lnTo>
                    <a:pt x="485" y="457"/>
                  </a:lnTo>
                  <a:lnTo>
                    <a:pt x="498" y="440"/>
                  </a:lnTo>
                  <a:lnTo>
                    <a:pt x="507" y="421"/>
                  </a:lnTo>
                  <a:lnTo>
                    <a:pt x="501" y="387"/>
                  </a:lnTo>
                  <a:lnTo>
                    <a:pt x="473" y="373"/>
                  </a:lnTo>
                  <a:lnTo>
                    <a:pt x="481" y="314"/>
                  </a:lnTo>
                  <a:lnTo>
                    <a:pt x="505" y="290"/>
                  </a:lnTo>
                  <a:lnTo>
                    <a:pt x="527" y="298"/>
                  </a:lnTo>
                  <a:lnTo>
                    <a:pt x="579" y="287"/>
                  </a:lnTo>
                  <a:lnTo>
                    <a:pt x="586" y="311"/>
                  </a:lnTo>
                  <a:lnTo>
                    <a:pt x="614" y="310"/>
                  </a:lnTo>
                  <a:lnTo>
                    <a:pt x="680" y="306"/>
                  </a:lnTo>
                  <a:lnTo>
                    <a:pt x="697" y="276"/>
                  </a:lnTo>
                  <a:lnTo>
                    <a:pt x="680" y="261"/>
                  </a:lnTo>
                  <a:lnTo>
                    <a:pt x="637" y="261"/>
                  </a:lnTo>
                  <a:lnTo>
                    <a:pt x="566" y="261"/>
                  </a:lnTo>
                  <a:lnTo>
                    <a:pt x="538" y="261"/>
                  </a:lnTo>
                  <a:lnTo>
                    <a:pt x="510" y="256"/>
                  </a:lnTo>
                  <a:lnTo>
                    <a:pt x="462" y="280"/>
                  </a:lnTo>
                  <a:lnTo>
                    <a:pt x="457" y="276"/>
                  </a:lnTo>
                  <a:lnTo>
                    <a:pt x="449" y="264"/>
                  </a:lnTo>
                  <a:lnTo>
                    <a:pt x="426" y="272"/>
                  </a:lnTo>
                  <a:lnTo>
                    <a:pt x="403" y="280"/>
                  </a:lnTo>
                  <a:lnTo>
                    <a:pt x="398" y="275"/>
                  </a:lnTo>
                  <a:lnTo>
                    <a:pt x="394" y="264"/>
                  </a:lnTo>
                  <a:lnTo>
                    <a:pt x="365" y="256"/>
                  </a:lnTo>
                  <a:lnTo>
                    <a:pt x="360" y="253"/>
                  </a:lnTo>
                  <a:lnTo>
                    <a:pt x="364" y="239"/>
                  </a:lnTo>
                  <a:lnTo>
                    <a:pt x="378" y="230"/>
                  </a:lnTo>
                  <a:lnTo>
                    <a:pt x="360" y="183"/>
                  </a:lnTo>
                  <a:lnTo>
                    <a:pt x="331" y="114"/>
                  </a:lnTo>
                  <a:lnTo>
                    <a:pt x="247" y="137"/>
                  </a:lnTo>
                  <a:lnTo>
                    <a:pt x="230" y="114"/>
                  </a:lnTo>
                  <a:lnTo>
                    <a:pt x="191" y="96"/>
                  </a:lnTo>
                  <a:lnTo>
                    <a:pt x="158" y="123"/>
                  </a:lnTo>
                  <a:lnTo>
                    <a:pt x="126" y="116"/>
                  </a:lnTo>
                  <a:lnTo>
                    <a:pt x="89" y="87"/>
                  </a:lnTo>
                  <a:lnTo>
                    <a:pt x="83" y="51"/>
                  </a:lnTo>
                  <a:lnTo>
                    <a:pt x="85" y="26"/>
                  </a:lnTo>
                  <a:lnTo>
                    <a:pt x="83" y="0"/>
                  </a:lnTo>
                  <a:lnTo>
                    <a:pt x="0" y="51"/>
                  </a:lnTo>
                  <a:lnTo>
                    <a:pt x="49" y="22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Freeform 493"/>
            <p:cNvSpPr/>
            <p:nvPr/>
          </p:nvSpPr>
          <p:spPr bwMode="auto">
            <a:xfrm>
              <a:off x="2091583" y="1820874"/>
              <a:ext cx="279807" cy="200603"/>
            </a:xfrm>
            <a:custGeom>
              <a:avLst/>
              <a:gdLst>
                <a:gd name="T0" fmla="*/ 0 w 534"/>
                <a:gd name="T1" fmla="*/ 1 h 433"/>
                <a:gd name="T2" fmla="*/ 0 w 534"/>
                <a:gd name="T3" fmla="*/ 3 h 433"/>
                <a:gd name="T4" fmla="*/ 1 w 534"/>
                <a:gd name="T5" fmla="*/ 2 h 433"/>
                <a:gd name="T6" fmla="*/ 2 w 534"/>
                <a:gd name="T7" fmla="*/ 3 h 433"/>
                <a:gd name="T8" fmla="*/ 1 w 534"/>
                <a:gd name="T9" fmla="*/ 3 h 433"/>
                <a:gd name="T10" fmla="*/ 0 w 534"/>
                <a:gd name="T11" fmla="*/ 3 h 433"/>
                <a:gd name="T12" fmla="*/ 0 w 534"/>
                <a:gd name="T13" fmla="*/ 4 h 433"/>
                <a:gd name="T14" fmla="*/ 0 w 534"/>
                <a:gd name="T15" fmla="*/ 4 h 433"/>
                <a:gd name="T16" fmla="*/ 1 w 534"/>
                <a:gd name="T17" fmla="*/ 5 h 433"/>
                <a:gd name="T18" fmla="*/ 1 w 534"/>
                <a:gd name="T19" fmla="*/ 5 h 433"/>
                <a:gd name="T20" fmla="*/ 1 w 534"/>
                <a:gd name="T21" fmla="*/ 5 h 433"/>
                <a:gd name="T22" fmla="*/ 1 w 534"/>
                <a:gd name="T23" fmla="*/ 7 h 433"/>
                <a:gd name="T24" fmla="*/ 3 w 534"/>
                <a:gd name="T25" fmla="*/ 7 h 433"/>
                <a:gd name="T26" fmla="*/ 4 w 534"/>
                <a:gd name="T27" fmla="*/ 6 h 433"/>
                <a:gd name="T28" fmla="*/ 6 w 534"/>
                <a:gd name="T29" fmla="*/ 7 h 433"/>
                <a:gd name="T30" fmla="*/ 7 w 534"/>
                <a:gd name="T31" fmla="*/ 8 h 433"/>
                <a:gd name="T32" fmla="*/ 7 w 534"/>
                <a:gd name="T33" fmla="*/ 9 h 433"/>
                <a:gd name="T34" fmla="*/ 7 w 534"/>
                <a:gd name="T35" fmla="*/ 9 h 433"/>
                <a:gd name="T36" fmla="*/ 9 w 534"/>
                <a:gd name="T37" fmla="*/ 10 h 433"/>
                <a:gd name="T38" fmla="*/ 11 w 534"/>
                <a:gd name="T39" fmla="*/ 7 h 433"/>
                <a:gd name="T40" fmla="*/ 12 w 534"/>
                <a:gd name="T41" fmla="*/ 7 h 433"/>
                <a:gd name="T42" fmla="*/ 12 w 534"/>
                <a:gd name="T43" fmla="*/ 7 h 433"/>
                <a:gd name="T44" fmla="*/ 12 w 534"/>
                <a:gd name="T45" fmla="*/ 6 h 433"/>
                <a:gd name="T46" fmla="*/ 12 w 534"/>
                <a:gd name="T47" fmla="*/ 5 h 433"/>
                <a:gd name="T48" fmla="*/ 11 w 534"/>
                <a:gd name="T49" fmla="*/ 5 h 433"/>
                <a:gd name="T50" fmla="*/ 11 w 534"/>
                <a:gd name="T51" fmla="*/ 5 h 433"/>
                <a:gd name="T52" fmla="*/ 10 w 534"/>
                <a:gd name="T53" fmla="*/ 4 h 433"/>
                <a:gd name="T54" fmla="*/ 9 w 534"/>
                <a:gd name="T55" fmla="*/ 3 h 433"/>
                <a:gd name="T56" fmla="*/ 9 w 534"/>
                <a:gd name="T57" fmla="*/ 3 h 433"/>
                <a:gd name="T58" fmla="*/ 8 w 534"/>
                <a:gd name="T59" fmla="*/ 2 h 433"/>
                <a:gd name="T60" fmla="*/ 7 w 534"/>
                <a:gd name="T61" fmla="*/ 3 h 433"/>
                <a:gd name="T62" fmla="*/ 7 w 534"/>
                <a:gd name="T63" fmla="*/ 3 h 433"/>
                <a:gd name="T64" fmla="*/ 7 w 534"/>
                <a:gd name="T65" fmla="*/ 3 h 433"/>
                <a:gd name="T66" fmla="*/ 7 w 534"/>
                <a:gd name="T67" fmla="*/ 2 h 433"/>
                <a:gd name="T68" fmla="*/ 7 w 534"/>
                <a:gd name="T69" fmla="*/ 1 h 433"/>
                <a:gd name="T70" fmla="*/ 6 w 534"/>
                <a:gd name="T71" fmla="*/ 1 h 433"/>
                <a:gd name="T72" fmla="*/ 6 w 534"/>
                <a:gd name="T73" fmla="*/ 1 h 433"/>
                <a:gd name="T74" fmla="*/ 5 w 534"/>
                <a:gd name="T75" fmla="*/ 0 h 433"/>
                <a:gd name="T76" fmla="*/ 5 w 534"/>
                <a:gd name="T77" fmla="*/ 0 h 433"/>
                <a:gd name="T78" fmla="*/ 5 w 534"/>
                <a:gd name="T79" fmla="*/ 0 h 433"/>
                <a:gd name="T80" fmla="*/ 4 w 534"/>
                <a:gd name="T81" fmla="*/ 0 h 433"/>
                <a:gd name="T82" fmla="*/ 5 w 534"/>
                <a:gd name="T83" fmla="*/ 1 h 433"/>
                <a:gd name="T84" fmla="*/ 4 w 534"/>
                <a:gd name="T85" fmla="*/ 1 h 433"/>
                <a:gd name="T86" fmla="*/ 4 w 534"/>
                <a:gd name="T87" fmla="*/ 1 h 433"/>
                <a:gd name="T88" fmla="*/ 4 w 534"/>
                <a:gd name="T89" fmla="*/ 1 h 433"/>
                <a:gd name="T90" fmla="*/ 3 w 534"/>
                <a:gd name="T91" fmla="*/ 1 h 433"/>
                <a:gd name="T92" fmla="*/ 3 w 534"/>
                <a:gd name="T93" fmla="*/ 1 h 433"/>
                <a:gd name="T94" fmla="*/ 2 w 534"/>
                <a:gd name="T95" fmla="*/ 2 h 433"/>
                <a:gd name="T96" fmla="*/ 2 w 534"/>
                <a:gd name="T97" fmla="*/ 1 h 433"/>
                <a:gd name="T98" fmla="*/ 1 w 534"/>
                <a:gd name="T99" fmla="*/ 1 h 433"/>
                <a:gd name="T100" fmla="*/ 0 w 534"/>
                <a:gd name="T101" fmla="*/ 1 h 43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34"/>
                <a:gd name="T154" fmla="*/ 0 h 433"/>
                <a:gd name="T155" fmla="*/ 534 w 534"/>
                <a:gd name="T156" fmla="*/ 433 h 43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34" h="433">
                  <a:moveTo>
                    <a:pt x="0" y="63"/>
                  </a:moveTo>
                  <a:lnTo>
                    <a:pt x="4" y="118"/>
                  </a:lnTo>
                  <a:lnTo>
                    <a:pt x="32" y="86"/>
                  </a:lnTo>
                  <a:lnTo>
                    <a:pt x="72" y="129"/>
                  </a:lnTo>
                  <a:lnTo>
                    <a:pt x="53" y="156"/>
                  </a:lnTo>
                  <a:lnTo>
                    <a:pt x="7" y="130"/>
                  </a:lnTo>
                  <a:lnTo>
                    <a:pt x="1" y="168"/>
                  </a:lnTo>
                  <a:lnTo>
                    <a:pt x="7" y="191"/>
                  </a:lnTo>
                  <a:lnTo>
                    <a:pt x="32" y="196"/>
                  </a:lnTo>
                  <a:lnTo>
                    <a:pt x="22" y="221"/>
                  </a:lnTo>
                  <a:lnTo>
                    <a:pt x="41" y="238"/>
                  </a:lnTo>
                  <a:lnTo>
                    <a:pt x="41" y="314"/>
                  </a:lnTo>
                  <a:lnTo>
                    <a:pt x="115" y="292"/>
                  </a:lnTo>
                  <a:lnTo>
                    <a:pt x="157" y="269"/>
                  </a:lnTo>
                  <a:lnTo>
                    <a:pt x="250" y="320"/>
                  </a:lnTo>
                  <a:lnTo>
                    <a:pt x="311" y="352"/>
                  </a:lnTo>
                  <a:lnTo>
                    <a:pt x="322" y="366"/>
                  </a:lnTo>
                  <a:lnTo>
                    <a:pt x="328" y="405"/>
                  </a:lnTo>
                  <a:lnTo>
                    <a:pt x="382" y="433"/>
                  </a:lnTo>
                  <a:lnTo>
                    <a:pt x="466" y="329"/>
                  </a:lnTo>
                  <a:lnTo>
                    <a:pt x="519" y="329"/>
                  </a:lnTo>
                  <a:lnTo>
                    <a:pt x="528" y="286"/>
                  </a:lnTo>
                  <a:lnTo>
                    <a:pt x="534" y="268"/>
                  </a:lnTo>
                  <a:lnTo>
                    <a:pt x="517" y="240"/>
                  </a:lnTo>
                  <a:lnTo>
                    <a:pt x="478" y="223"/>
                  </a:lnTo>
                  <a:lnTo>
                    <a:pt x="472" y="202"/>
                  </a:lnTo>
                  <a:lnTo>
                    <a:pt x="417" y="186"/>
                  </a:lnTo>
                  <a:lnTo>
                    <a:pt x="382" y="148"/>
                  </a:lnTo>
                  <a:lnTo>
                    <a:pt x="371" y="122"/>
                  </a:lnTo>
                  <a:lnTo>
                    <a:pt x="343" y="98"/>
                  </a:lnTo>
                  <a:lnTo>
                    <a:pt x="327" y="113"/>
                  </a:lnTo>
                  <a:lnTo>
                    <a:pt x="317" y="122"/>
                  </a:lnTo>
                  <a:lnTo>
                    <a:pt x="297" y="118"/>
                  </a:lnTo>
                  <a:lnTo>
                    <a:pt x="281" y="86"/>
                  </a:lnTo>
                  <a:lnTo>
                    <a:pt x="281" y="63"/>
                  </a:lnTo>
                  <a:lnTo>
                    <a:pt x="261" y="56"/>
                  </a:lnTo>
                  <a:lnTo>
                    <a:pt x="256" y="35"/>
                  </a:lnTo>
                  <a:lnTo>
                    <a:pt x="233" y="18"/>
                  </a:lnTo>
                  <a:lnTo>
                    <a:pt x="216" y="18"/>
                  </a:lnTo>
                  <a:lnTo>
                    <a:pt x="204" y="0"/>
                  </a:lnTo>
                  <a:lnTo>
                    <a:pt x="186" y="10"/>
                  </a:lnTo>
                  <a:lnTo>
                    <a:pt x="192" y="35"/>
                  </a:lnTo>
                  <a:lnTo>
                    <a:pt x="182" y="31"/>
                  </a:lnTo>
                  <a:lnTo>
                    <a:pt x="173" y="26"/>
                  </a:lnTo>
                  <a:lnTo>
                    <a:pt x="157" y="63"/>
                  </a:lnTo>
                  <a:lnTo>
                    <a:pt x="136" y="68"/>
                  </a:lnTo>
                  <a:lnTo>
                    <a:pt x="115" y="61"/>
                  </a:lnTo>
                  <a:lnTo>
                    <a:pt x="101" y="80"/>
                  </a:lnTo>
                  <a:lnTo>
                    <a:pt x="84" y="63"/>
                  </a:lnTo>
                  <a:lnTo>
                    <a:pt x="57" y="46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Freeform 494"/>
            <p:cNvSpPr/>
            <p:nvPr/>
          </p:nvSpPr>
          <p:spPr bwMode="auto">
            <a:xfrm>
              <a:off x="2404524" y="1819243"/>
              <a:ext cx="233786" cy="101117"/>
            </a:xfrm>
            <a:custGeom>
              <a:avLst/>
              <a:gdLst>
                <a:gd name="T0" fmla="*/ 3 w 444"/>
                <a:gd name="T1" fmla="*/ 3 h 219"/>
                <a:gd name="T2" fmla="*/ 2 w 444"/>
                <a:gd name="T3" fmla="*/ 3 h 219"/>
                <a:gd name="T4" fmla="*/ 0 w 444"/>
                <a:gd name="T5" fmla="*/ 4 h 219"/>
                <a:gd name="T6" fmla="*/ 0 w 444"/>
                <a:gd name="T7" fmla="*/ 4 h 219"/>
                <a:gd name="T8" fmla="*/ 0 w 444"/>
                <a:gd name="T9" fmla="*/ 5 h 219"/>
                <a:gd name="T10" fmla="*/ 1 w 444"/>
                <a:gd name="T11" fmla="*/ 5 h 219"/>
                <a:gd name="T12" fmla="*/ 3 w 444"/>
                <a:gd name="T13" fmla="*/ 5 h 219"/>
                <a:gd name="T14" fmla="*/ 4 w 444"/>
                <a:gd name="T15" fmla="*/ 5 h 219"/>
                <a:gd name="T16" fmla="*/ 5 w 444"/>
                <a:gd name="T17" fmla="*/ 5 h 219"/>
                <a:gd name="T18" fmla="*/ 5 w 444"/>
                <a:gd name="T19" fmla="*/ 4 h 219"/>
                <a:gd name="T20" fmla="*/ 6 w 444"/>
                <a:gd name="T21" fmla="*/ 4 h 219"/>
                <a:gd name="T22" fmla="*/ 7 w 444"/>
                <a:gd name="T23" fmla="*/ 4 h 219"/>
                <a:gd name="T24" fmla="*/ 7 w 444"/>
                <a:gd name="T25" fmla="*/ 4 h 219"/>
                <a:gd name="T26" fmla="*/ 9 w 444"/>
                <a:gd name="T27" fmla="*/ 3 h 219"/>
                <a:gd name="T28" fmla="*/ 10 w 444"/>
                <a:gd name="T29" fmla="*/ 2 h 219"/>
                <a:gd name="T30" fmla="*/ 10 w 444"/>
                <a:gd name="T31" fmla="*/ 2 h 219"/>
                <a:gd name="T32" fmla="*/ 10 w 444"/>
                <a:gd name="T33" fmla="*/ 1 h 219"/>
                <a:gd name="T34" fmla="*/ 9 w 444"/>
                <a:gd name="T35" fmla="*/ 1 h 219"/>
                <a:gd name="T36" fmla="*/ 9 w 444"/>
                <a:gd name="T37" fmla="*/ 1 h 219"/>
                <a:gd name="T38" fmla="*/ 8 w 444"/>
                <a:gd name="T39" fmla="*/ 1 h 219"/>
                <a:gd name="T40" fmla="*/ 7 w 444"/>
                <a:gd name="T41" fmla="*/ 0 h 219"/>
                <a:gd name="T42" fmla="*/ 4 w 444"/>
                <a:gd name="T43" fmla="*/ 0 h 219"/>
                <a:gd name="T44" fmla="*/ 4 w 444"/>
                <a:gd name="T45" fmla="*/ 0 h 219"/>
                <a:gd name="T46" fmla="*/ 4 w 444"/>
                <a:gd name="T47" fmla="*/ 1 h 219"/>
                <a:gd name="T48" fmla="*/ 4 w 444"/>
                <a:gd name="T49" fmla="*/ 1 h 219"/>
                <a:gd name="T50" fmla="*/ 4 w 444"/>
                <a:gd name="T51" fmla="*/ 1 h 219"/>
                <a:gd name="T52" fmla="*/ 3 w 444"/>
                <a:gd name="T53" fmla="*/ 1 h 219"/>
                <a:gd name="T54" fmla="*/ 3 w 444"/>
                <a:gd name="T55" fmla="*/ 1 h 219"/>
                <a:gd name="T56" fmla="*/ 2 w 444"/>
                <a:gd name="T57" fmla="*/ 1 h 219"/>
                <a:gd name="T58" fmla="*/ 2 w 444"/>
                <a:gd name="T59" fmla="*/ 1 h 219"/>
                <a:gd name="T60" fmla="*/ 2 w 444"/>
                <a:gd name="T61" fmla="*/ 1 h 219"/>
                <a:gd name="T62" fmla="*/ 2 w 444"/>
                <a:gd name="T63" fmla="*/ 2 h 219"/>
                <a:gd name="T64" fmla="*/ 2 w 444"/>
                <a:gd name="T65" fmla="*/ 2 h 219"/>
                <a:gd name="T66" fmla="*/ 2 w 444"/>
                <a:gd name="T67" fmla="*/ 3 h 219"/>
                <a:gd name="T68" fmla="*/ 4 w 444"/>
                <a:gd name="T69" fmla="*/ 3 h 219"/>
                <a:gd name="T70" fmla="*/ 4 w 444"/>
                <a:gd name="T71" fmla="*/ 2 h 219"/>
                <a:gd name="T72" fmla="*/ 5 w 444"/>
                <a:gd name="T73" fmla="*/ 3 h 219"/>
                <a:gd name="T74" fmla="*/ 4 w 444"/>
                <a:gd name="T75" fmla="*/ 3 h 219"/>
                <a:gd name="T76" fmla="*/ 4 w 444"/>
                <a:gd name="T77" fmla="*/ 3 h 219"/>
                <a:gd name="T78" fmla="*/ 3 w 444"/>
                <a:gd name="T79" fmla="*/ 3 h 219"/>
                <a:gd name="T80" fmla="*/ 3 w 444"/>
                <a:gd name="T81" fmla="*/ 3 h 219"/>
                <a:gd name="T82" fmla="*/ 3 w 444"/>
                <a:gd name="T83" fmla="*/ 3 h 21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44"/>
                <a:gd name="T127" fmla="*/ 0 h 219"/>
                <a:gd name="T128" fmla="*/ 444 w 444"/>
                <a:gd name="T129" fmla="*/ 219 h 21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44" h="219">
                  <a:moveTo>
                    <a:pt x="113" y="156"/>
                  </a:moveTo>
                  <a:lnTo>
                    <a:pt x="81" y="156"/>
                  </a:lnTo>
                  <a:lnTo>
                    <a:pt x="16" y="165"/>
                  </a:lnTo>
                  <a:lnTo>
                    <a:pt x="0" y="190"/>
                  </a:lnTo>
                  <a:lnTo>
                    <a:pt x="16" y="200"/>
                  </a:lnTo>
                  <a:lnTo>
                    <a:pt x="29" y="207"/>
                  </a:lnTo>
                  <a:lnTo>
                    <a:pt x="118" y="206"/>
                  </a:lnTo>
                  <a:lnTo>
                    <a:pt x="179" y="206"/>
                  </a:lnTo>
                  <a:lnTo>
                    <a:pt x="207" y="219"/>
                  </a:lnTo>
                  <a:lnTo>
                    <a:pt x="216" y="192"/>
                  </a:lnTo>
                  <a:lnTo>
                    <a:pt x="242" y="190"/>
                  </a:lnTo>
                  <a:lnTo>
                    <a:pt x="278" y="180"/>
                  </a:lnTo>
                  <a:lnTo>
                    <a:pt x="309" y="172"/>
                  </a:lnTo>
                  <a:lnTo>
                    <a:pt x="363" y="136"/>
                  </a:lnTo>
                  <a:lnTo>
                    <a:pt x="423" y="102"/>
                  </a:lnTo>
                  <a:lnTo>
                    <a:pt x="444" y="84"/>
                  </a:lnTo>
                  <a:lnTo>
                    <a:pt x="436" y="50"/>
                  </a:lnTo>
                  <a:lnTo>
                    <a:pt x="406" y="50"/>
                  </a:lnTo>
                  <a:lnTo>
                    <a:pt x="382" y="35"/>
                  </a:lnTo>
                  <a:lnTo>
                    <a:pt x="349" y="22"/>
                  </a:lnTo>
                  <a:lnTo>
                    <a:pt x="275" y="14"/>
                  </a:lnTo>
                  <a:lnTo>
                    <a:pt x="182" y="0"/>
                  </a:lnTo>
                  <a:lnTo>
                    <a:pt x="165" y="4"/>
                  </a:lnTo>
                  <a:lnTo>
                    <a:pt x="171" y="22"/>
                  </a:lnTo>
                  <a:lnTo>
                    <a:pt x="180" y="39"/>
                  </a:lnTo>
                  <a:lnTo>
                    <a:pt x="156" y="45"/>
                  </a:lnTo>
                  <a:lnTo>
                    <a:pt x="148" y="33"/>
                  </a:lnTo>
                  <a:lnTo>
                    <a:pt x="117" y="29"/>
                  </a:lnTo>
                  <a:lnTo>
                    <a:pt x="76" y="33"/>
                  </a:lnTo>
                  <a:lnTo>
                    <a:pt x="93" y="45"/>
                  </a:lnTo>
                  <a:lnTo>
                    <a:pt x="93" y="57"/>
                  </a:lnTo>
                  <a:lnTo>
                    <a:pt x="86" y="72"/>
                  </a:lnTo>
                  <a:lnTo>
                    <a:pt x="86" y="95"/>
                  </a:lnTo>
                  <a:lnTo>
                    <a:pt x="98" y="108"/>
                  </a:lnTo>
                  <a:lnTo>
                    <a:pt x="156" y="108"/>
                  </a:lnTo>
                  <a:lnTo>
                    <a:pt x="174" y="107"/>
                  </a:lnTo>
                  <a:lnTo>
                    <a:pt x="192" y="126"/>
                  </a:lnTo>
                  <a:lnTo>
                    <a:pt x="173" y="153"/>
                  </a:lnTo>
                  <a:lnTo>
                    <a:pt x="154" y="153"/>
                  </a:lnTo>
                  <a:lnTo>
                    <a:pt x="132" y="152"/>
                  </a:lnTo>
                  <a:lnTo>
                    <a:pt x="123" y="153"/>
                  </a:lnTo>
                  <a:lnTo>
                    <a:pt x="113" y="15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Freeform 495"/>
            <p:cNvSpPr/>
            <p:nvPr/>
          </p:nvSpPr>
          <p:spPr bwMode="auto">
            <a:xfrm>
              <a:off x="2380593" y="1879587"/>
              <a:ext cx="149107" cy="106010"/>
            </a:xfrm>
            <a:custGeom>
              <a:avLst/>
              <a:gdLst>
                <a:gd name="T0" fmla="*/ 0 w 285"/>
                <a:gd name="T1" fmla="*/ 5 h 227"/>
                <a:gd name="T2" fmla="*/ 0 w 285"/>
                <a:gd name="T3" fmla="*/ 5 h 227"/>
                <a:gd name="T4" fmla="*/ 1 w 285"/>
                <a:gd name="T5" fmla="*/ 5 h 227"/>
                <a:gd name="T6" fmla="*/ 2 w 285"/>
                <a:gd name="T7" fmla="*/ 5 h 227"/>
                <a:gd name="T8" fmla="*/ 3 w 285"/>
                <a:gd name="T9" fmla="*/ 3 h 227"/>
                <a:gd name="T10" fmla="*/ 3 w 285"/>
                <a:gd name="T11" fmla="*/ 4 h 227"/>
                <a:gd name="T12" fmla="*/ 4 w 285"/>
                <a:gd name="T13" fmla="*/ 5 h 227"/>
                <a:gd name="T14" fmla="*/ 5 w 285"/>
                <a:gd name="T15" fmla="*/ 5 h 227"/>
                <a:gd name="T16" fmla="*/ 6 w 285"/>
                <a:gd name="T17" fmla="*/ 5 h 227"/>
                <a:gd name="T18" fmla="*/ 7 w 285"/>
                <a:gd name="T19" fmla="*/ 5 h 227"/>
                <a:gd name="T20" fmla="*/ 7 w 285"/>
                <a:gd name="T21" fmla="*/ 3 h 227"/>
                <a:gd name="T22" fmla="*/ 6 w 285"/>
                <a:gd name="T23" fmla="*/ 3 h 227"/>
                <a:gd name="T24" fmla="*/ 6 w 285"/>
                <a:gd name="T25" fmla="*/ 3 h 227"/>
                <a:gd name="T26" fmla="*/ 6 w 285"/>
                <a:gd name="T27" fmla="*/ 2 h 227"/>
                <a:gd name="T28" fmla="*/ 5 w 285"/>
                <a:gd name="T29" fmla="*/ 2 h 227"/>
                <a:gd name="T30" fmla="*/ 5 w 285"/>
                <a:gd name="T31" fmla="*/ 2 h 227"/>
                <a:gd name="T32" fmla="*/ 3 w 285"/>
                <a:gd name="T33" fmla="*/ 2 h 227"/>
                <a:gd name="T34" fmla="*/ 3 w 285"/>
                <a:gd name="T35" fmla="*/ 2 h 227"/>
                <a:gd name="T36" fmla="*/ 2 w 285"/>
                <a:gd name="T37" fmla="*/ 2 h 227"/>
                <a:gd name="T38" fmla="*/ 1 w 285"/>
                <a:gd name="T39" fmla="*/ 1 h 227"/>
                <a:gd name="T40" fmla="*/ 1 w 285"/>
                <a:gd name="T41" fmla="*/ 1 h 227"/>
                <a:gd name="T42" fmla="*/ 1 w 285"/>
                <a:gd name="T43" fmla="*/ 1 h 227"/>
                <a:gd name="T44" fmla="*/ 1 w 285"/>
                <a:gd name="T45" fmla="*/ 1 h 227"/>
                <a:gd name="T46" fmla="*/ 3 w 285"/>
                <a:gd name="T47" fmla="*/ 1 h 227"/>
                <a:gd name="T48" fmla="*/ 3 w 285"/>
                <a:gd name="T49" fmla="*/ 0 h 227"/>
                <a:gd name="T50" fmla="*/ 2 w 285"/>
                <a:gd name="T51" fmla="*/ 0 h 227"/>
                <a:gd name="T52" fmla="*/ 1 w 285"/>
                <a:gd name="T53" fmla="*/ 0 h 227"/>
                <a:gd name="T54" fmla="*/ 0 w 285"/>
                <a:gd name="T55" fmla="*/ 1 h 227"/>
                <a:gd name="T56" fmla="*/ 0 w 285"/>
                <a:gd name="T57" fmla="*/ 2 h 227"/>
                <a:gd name="T58" fmla="*/ 0 w 285"/>
                <a:gd name="T59" fmla="*/ 2 h 227"/>
                <a:gd name="T60" fmla="*/ 0 w 285"/>
                <a:gd name="T61" fmla="*/ 2 h 227"/>
                <a:gd name="T62" fmla="*/ 1 w 285"/>
                <a:gd name="T63" fmla="*/ 2 h 227"/>
                <a:gd name="T64" fmla="*/ 1 w 285"/>
                <a:gd name="T65" fmla="*/ 3 h 227"/>
                <a:gd name="T66" fmla="*/ 1 w 285"/>
                <a:gd name="T67" fmla="*/ 4 h 227"/>
                <a:gd name="T68" fmla="*/ 1 w 285"/>
                <a:gd name="T69" fmla="*/ 4 h 227"/>
                <a:gd name="T70" fmla="*/ 1 w 285"/>
                <a:gd name="T71" fmla="*/ 4 h 227"/>
                <a:gd name="T72" fmla="*/ 0 w 285"/>
                <a:gd name="T73" fmla="*/ 5 h 2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5"/>
                <a:gd name="T112" fmla="*/ 0 h 227"/>
                <a:gd name="T113" fmla="*/ 285 w 285"/>
                <a:gd name="T114" fmla="*/ 227 h 2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5" h="227">
                  <a:moveTo>
                    <a:pt x="0" y="192"/>
                  </a:moveTo>
                  <a:lnTo>
                    <a:pt x="4" y="201"/>
                  </a:lnTo>
                  <a:lnTo>
                    <a:pt x="27" y="205"/>
                  </a:lnTo>
                  <a:lnTo>
                    <a:pt x="76" y="207"/>
                  </a:lnTo>
                  <a:lnTo>
                    <a:pt x="135" y="138"/>
                  </a:lnTo>
                  <a:lnTo>
                    <a:pt x="150" y="181"/>
                  </a:lnTo>
                  <a:lnTo>
                    <a:pt x="166" y="227"/>
                  </a:lnTo>
                  <a:lnTo>
                    <a:pt x="206" y="209"/>
                  </a:lnTo>
                  <a:lnTo>
                    <a:pt x="243" y="191"/>
                  </a:lnTo>
                  <a:lnTo>
                    <a:pt x="285" y="205"/>
                  </a:lnTo>
                  <a:lnTo>
                    <a:pt x="285" y="139"/>
                  </a:lnTo>
                  <a:lnTo>
                    <a:pt x="258" y="127"/>
                  </a:lnTo>
                  <a:lnTo>
                    <a:pt x="242" y="128"/>
                  </a:lnTo>
                  <a:lnTo>
                    <a:pt x="253" y="85"/>
                  </a:lnTo>
                  <a:lnTo>
                    <a:pt x="218" y="76"/>
                  </a:lnTo>
                  <a:lnTo>
                    <a:pt x="192" y="73"/>
                  </a:lnTo>
                  <a:lnTo>
                    <a:pt x="151" y="73"/>
                  </a:lnTo>
                  <a:lnTo>
                    <a:pt x="121" y="73"/>
                  </a:lnTo>
                  <a:lnTo>
                    <a:pt x="81" y="73"/>
                  </a:lnTo>
                  <a:lnTo>
                    <a:pt x="49" y="66"/>
                  </a:lnTo>
                  <a:lnTo>
                    <a:pt x="45" y="59"/>
                  </a:lnTo>
                  <a:lnTo>
                    <a:pt x="50" y="44"/>
                  </a:lnTo>
                  <a:lnTo>
                    <a:pt x="65" y="32"/>
                  </a:lnTo>
                  <a:lnTo>
                    <a:pt x="119" y="21"/>
                  </a:lnTo>
                  <a:lnTo>
                    <a:pt x="117" y="0"/>
                  </a:lnTo>
                  <a:lnTo>
                    <a:pt x="73" y="7"/>
                  </a:lnTo>
                  <a:lnTo>
                    <a:pt x="40" y="4"/>
                  </a:lnTo>
                  <a:lnTo>
                    <a:pt x="19" y="27"/>
                  </a:lnTo>
                  <a:lnTo>
                    <a:pt x="9" y="73"/>
                  </a:lnTo>
                  <a:lnTo>
                    <a:pt x="11" y="84"/>
                  </a:lnTo>
                  <a:lnTo>
                    <a:pt x="8" y="86"/>
                  </a:lnTo>
                  <a:lnTo>
                    <a:pt x="34" y="97"/>
                  </a:lnTo>
                  <a:lnTo>
                    <a:pt x="47" y="122"/>
                  </a:lnTo>
                  <a:lnTo>
                    <a:pt x="39" y="153"/>
                  </a:lnTo>
                  <a:lnTo>
                    <a:pt x="32" y="155"/>
                  </a:lnTo>
                  <a:lnTo>
                    <a:pt x="25" y="166"/>
                  </a:lnTo>
                  <a:lnTo>
                    <a:pt x="0" y="19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Freeform 496"/>
            <p:cNvSpPr/>
            <p:nvPr/>
          </p:nvSpPr>
          <p:spPr bwMode="auto">
            <a:xfrm>
              <a:off x="3335986" y="2298734"/>
              <a:ext cx="11045" cy="16309"/>
            </a:xfrm>
            <a:custGeom>
              <a:avLst/>
              <a:gdLst>
                <a:gd name="T0" fmla="*/ 0 w 19"/>
                <a:gd name="T1" fmla="*/ 1 h 33"/>
                <a:gd name="T2" fmla="*/ 0 w 19"/>
                <a:gd name="T3" fmla="*/ 0 h 33"/>
                <a:gd name="T4" fmla="*/ 1 w 19"/>
                <a:gd name="T5" fmla="*/ 1 h 33"/>
                <a:gd name="T6" fmla="*/ 0 w 19"/>
                <a:gd name="T7" fmla="*/ 1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33"/>
                <a:gd name="T14" fmla="*/ 19 w 1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33">
                  <a:moveTo>
                    <a:pt x="0" y="33"/>
                  </a:moveTo>
                  <a:lnTo>
                    <a:pt x="11" y="0"/>
                  </a:lnTo>
                  <a:lnTo>
                    <a:pt x="19" y="18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55" name="Picture 2" descr="I:\10.Works\多多\励展华博PPT\5.27\励展华博公司LOGO-01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3215" y="-730180"/>
            <a:ext cx="432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" name="圆角矩形 255"/>
          <p:cNvSpPr/>
          <p:nvPr userDrawn="1"/>
        </p:nvSpPr>
        <p:spPr>
          <a:xfrm>
            <a:off x="5009089" y="2852936"/>
            <a:ext cx="45719" cy="2520000"/>
          </a:xfrm>
          <a:prstGeom prst="roundRect">
            <a:avLst>
              <a:gd name="adj" fmla="val 50000"/>
            </a:avLst>
          </a:prstGeom>
          <a:solidFill>
            <a:srgbClr val="0000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257" name="矩形 256"/>
          <p:cNvSpPr/>
          <p:nvPr userDrawn="1"/>
        </p:nvSpPr>
        <p:spPr>
          <a:xfrm>
            <a:off x="552900" y="1950503"/>
            <a:ext cx="374266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b="1" kern="100" dirty="0" smtClean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创造</a:t>
            </a:r>
            <a:r>
              <a:rPr lang="zh-CN" altLang="zh-CN" sz="1800" b="1" kern="100" dirty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品牌展览</a:t>
            </a:r>
            <a:r>
              <a:rPr lang="en-US" altLang="zh-CN" sz="1800" b="1" kern="100" dirty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en-US" altLang="zh-CN" sz="1800" b="1" kern="100" dirty="0" smtClean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zh-CN" altLang="zh-CN" sz="1800" b="1" kern="100" dirty="0" smtClean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缔造</a:t>
            </a:r>
            <a:r>
              <a:rPr lang="zh-CN" altLang="zh-CN" sz="1800" b="1" kern="100" dirty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无限商机</a:t>
            </a:r>
            <a:endParaRPr lang="zh-CN" altLang="zh-CN" sz="1800" b="1" kern="100" dirty="0">
              <a:solidFill>
                <a:srgbClr val="E28C0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E291D-4247-4F1E-A1CF-375794492C8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直接连接符 6"/>
          <p:cNvCxnSpPr>
            <a:endCxn id="11" idx="0"/>
          </p:cNvCxnSpPr>
          <p:nvPr userDrawn="1"/>
        </p:nvCxnSpPr>
        <p:spPr>
          <a:xfrm>
            <a:off x="4151530" y="1638599"/>
            <a:ext cx="0" cy="3384376"/>
          </a:xfrm>
          <a:prstGeom prst="line">
            <a:avLst/>
          </a:prstGeom>
          <a:ln w="19050">
            <a:solidFill>
              <a:srgbClr val="7777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 userDrawn="1"/>
        </p:nvSpPr>
        <p:spPr>
          <a:xfrm>
            <a:off x="4079513" y="2862735"/>
            <a:ext cx="144035" cy="144016"/>
          </a:xfrm>
          <a:prstGeom prst="rect">
            <a:avLst/>
          </a:prstGeom>
          <a:solidFill>
            <a:srgbClr val="192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079513" y="3582815"/>
            <a:ext cx="144035" cy="144016"/>
          </a:xfrm>
          <a:prstGeom prst="rect">
            <a:avLst/>
          </a:prstGeom>
          <a:solidFill>
            <a:srgbClr val="192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079513" y="4302895"/>
            <a:ext cx="144035" cy="144016"/>
          </a:xfrm>
          <a:prstGeom prst="rect">
            <a:avLst/>
          </a:prstGeom>
          <a:solidFill>
            <a:srgbClr val="192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4079513" y="5022975"/>
            <a:ext cx="144035" cy="144016"/>
          </a:xfrm>
          <a:prstGeom prst="rect">
            <a:avLst/>
          </a:prstGeom>
          <a:solidFill>
            <a:srgbClr val="192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srgbClr val="192168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727669" y="1998639"/>
            <a:ext cx="504122" cy="72008"/>
          </a:xfrm>
          <a:prstGeom prst="rect">
            <a:avLst/>
          </a:prstGeom>
          <a:solidFill>
            <a:srgbClr val="E28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727669" y="2142655"/>
            <a:ext cx="504122" cy="72008"/>
          </a:xfrm>
          <a:prstGeom prst="rect">
            <a:avLst/>
          </a:prstGeom>
          <a:solidFill>
            <a:srgbClr val="E28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4727669" y="2295055"/>
            <a:ext cx="504122" cy="72008"/>
          </a:xfrm>
          <a:prstGeom prst="rect">
            <a:avLst/>
          </a:prstGeom>
          <a:solidFill>
            <a:srgbClr val="E28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4583635" y="1998639"/>
            <a:ext cx="72017" cy="72008"/>
          </a:xfrm>
          <a:prstGeom prst="rect">
            <a:avLst/>
          </a:prstGeom>
          <a:solidFill>
            <a:srgbClr val="E28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4583635" y="2142655"/>
            <a:ext cx="72017" cy="72008"/>
          </a:xfrm>
          <a:prstGeom prst="rect">
            <a:avLst/>
          </a:prstGeom>
          <a:solidFill>
            <a:srgbClr val="E28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4583635" y="2295055"/>
            <a:ext cx="72017" cy="72008"/>
          </a:xfrm>
          <a:prstGeom prst="rect">
            <a:avLst/>
          </a:prstGeom>
          <a:solidFill>
            <a:srgbClr val="E28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263758" y="6096888"/>
            <a:ext cx="1781958" cy="54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1921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E291D-4247-4F1E-A1CF-375794492C8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10" y="365126"/>
            <a:ext cx="10515382" cy="1325563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10" y="1825625"/>
            <a:ext cx="5180687" cy="435133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416" y="1825625"/>
            <a:ext cx="5182275" cy="435133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E4D48CE6-F0C6-49CB-8576-4EDB9BA5F69A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27" y="6356351"/>
            <a:ext cx="4113748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E291D-4247-4F1E-A1CF-375794492C8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97" y="365126"/>
            <a:ext cx="10515381" cy="1325563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898" y="1681163"/>
            <a:ext cx="515845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898" y="2505075"/>
            <a:ext cx="5158458" cy="368458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417" y="1681163"/>
            <a:ext cx="518386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417" y="2505075"/>
            <a:ext cx="5183862" cy="368458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E4D48CE6-F0C6-49CB-8576-4EDB9BA5F69A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9127" y="6356351"/>
            <a:ext cx="4113748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E291D-4247-4F1E-A1CF-375794492C8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E291D-4247-4F1E-A1CF-375794492C8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263758" y="6096888"/>
            <a:ext cx="1781958" cy="540000"/>
          </a:xfrm>
          <a:prstGeom prst="rect">
            <a:avLst/>
          </a:prstGeom>
        </p:spPr>
      </p:pic>
      <p:cxnSp>
        <p:nvCxnSpPr>
          <p:cNvPr id="7" name="直接连接符 6"/>
          <p:cNvCxnSpPr/>
          <p:nvPr userDrawn="1"/>
        </p:nvCxnSpPr>
        <p:spPr>
          <a:xfrm flipH="1">
            <a:off x="213993" y="804498"/>
            <a:ext cx="5400703" cy="0"/>
          </a:xfrm>
          <a:prstGeom prst="line">
            <a:avLst/>
          </a:prstGeom>
          <a:ln>
            <a:solidFill>
              <a:srgbClr val="7777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766398"/>
            <a:ext cx="215928" cy="71438"/>
          </a:xfrm>
          <a:prstGeom prst="rect">
            <a:avLst/>
          </a:prstGeom>
          <a:solidFill>
            <a:srgbClr val="777772"/>
          </a:solidFill>
          <a:ln w="9525">
            <a:solidFill>
              <a:srgbClr val="777772"/>
            </a:solidFill>
            <a:miter lim="800000"/>
          </a:ln>
        </p:spPr>
        <p:txBody>
          <a:bodyPr wrap="none" anchor="ctr"/>
          <a:lstStyle/>
          <a:p>
            <a:endParaRPr lang="zh-CN" altLang="en-US" sz="1800" dirty="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6" y="0"/>
            <a:ext cx="12192000" cy="6858000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65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756232" y="827295"/>
            <a:ext cx="10834920" cy="5203416"/>
            <a:chOff x="681505" y="452531"/>
            <a:chExt cx="7484825" cy="3594550"/>
          </a:xfrm>
          <a:solidFill>
            <a:schemeClr val="bg1">
              <a:lumMod val="95000"/>
            </a:schemeClr>
          </a:solidFill>
        </p:grpSpPr>
        <p:sp>
          <p:nvSpPr>
            <p:cNvPr id="8" name="Freeform 250"/>
            <p:cNvSpPr/>
            <p:nvPr/>
          </p:nvSpPr>
          <p:spPr bwMode="auto">
            <a:xfrm>
              <a:off x="7063671" y="2390065"/>
              <a:ext cx="29453" cy="8155"/>
            </a:xfrm>
            <a:custGeom>
              <a:avLst/>
              <a:gdLst>
                <a:gd name="T0" fmla="*/ 0 w 54"/>
                <a:gd name="T1" fmla="*/ 0 h 19"/>
                <a:gd name="T2" fmla="*/ 0 w 54"/>
                <a:gd name="T3" fmla="*/ 0 h 19"/>
                <a:gd name="T4" fmla="*/ 1 w 54"/>
                <a:gd name="T5" fmla="*/ 0 h 19"/>
                <a:gd name="T6" fmla="*/ 0 w 5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"/>
                <a:gd name="T13" fmla="*/ 0 h 19"/>
                <a:gd name="T14" fmla="*/ 54 w 5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" h="19">
                  <a:moveTo>
                    <a:pt x="0" y="0"/>
                  </a:moveTo>
                  <a:lnTo>
                    <a:pt x="3" y="19"/>
                  </a:lnTo>
                  <a:lnTo>
                    <a:pt x="54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251"/>
            <p:cNvSpPr/>
            <p:nvPr/>
          </p:nvSpPr>
          <p:spPr bwMode="auto">
            <a:xfrm>
              <a:off x="6940336" y="3225097"/>
              <a:ext cx="393938" cy="727391"/>
            </a:xfrm>
            <a:custGeom>
              <a:avLst/>
              <a:gdLst>
                <a:gd name="T0" fmla="*/ 0 w 750"/>
                <a:gd name="T1" fmla="*/ 33 h 1564"/>
                <a:gd name="T2" fmla="*/ 0 w 750"/>
                <a:gd name="T3" fmla="*/ 34 h 1564"/>
                <a:gd name="T4" fmla="*/ 1 w 750"/>
                <a:gd name="T5" fmla="*/ 34 h 1564"/>
                <a:gd name="T6" fmla="*/ 1 w 750"/>
                <a:gd name="T7" fmla="*/ 36 h 1564"/>
                <a:gd name="T8" fmla="*/ 4 w 750"/>
                <a:gd name="T9" fmla="*/ 36 h 1564"/>
                <a:gd name="T10" fmla="*/ 3 w 750"/>
                <a:gd name="T11" fmla="*/ 35 h 1564"/>
                <a:gd name="T12" fmla="*/ 4 w 750"/>
                <a:gd name="T13" fmla="*/ 33 h 1564"/>
                <a:gd name="T14" fmla="*/ 5 w 750"/>
                <a:gd name="T15" fmla="*/ 33 h 1564"/>
                <a:gd name="T16" fmla="*/ 7 w 750"/>
                <a:gd name="T17" fmla="*/ 30 h 1564"/>
                <a:gd name="T18" fmla="*/ 5 w 750"/>
                <a:gd name="T19" fmla="*/ 28 h 1564"/>
                <a:gd name="T20" fmla="*/ 7 w 750"/>
                <a:gd name="T21" fmla="*/ 27 h 1564"/>
                <a:gd name="T22" fmla="*/ 7 w 750"/>
                <a:gd name="T23" fmla="*/ 25 h 1564"/>
                <a:gd name="T24" fmla="*/ 8 w 750"/>
                <a:gd name="T25" fmla="*/ 24 h 1564"/>
                <a:gd name="T26" fmla="*/ 7 w 750"/>
                <a:gd name="T27" fmla="*/ 24 h 1564"/>
                <a:gd name="T28" fmla="*/ 9 w 750"/>
                <a:gd name="T29" fmla="*/ 24 h 1564"/>
                <a:gd name="T30" fmla="*/ 9 w 750"/>
                <a:gd name="T31" fmla="*/ 23 h 1564"/>
                <a:gd name="T32" fmla="*/ 8 w 750"/>
                <a:gd name="T33" fmla="*/ 24 h 1564"/>
                <a:gd name="T34" fmla="*/ 7 w 750"/>
                <a:gd name="T35" fmla="*/ 23 h 1564"/>
                <a:gd name="T36" fmla="*/ 7 w 750"/>
                <a:gd name="T37" fmla="*/ 22 h 1564"/>
                <a:gd name="T38" fmla="*/ 10 w 750"/>
                <a:gd name="T39" fmla="*/ 22 h 1564"/>
                <a:gd name="T40" fmla="*/ 10 w 750"/>
                <a:gd name="T41" fmla="*/ 19 h 1564"/>
                <a:gd name="T42" fmla="*/ 14 w 750"/>
                <a:gd name="T43" fmla="*/ 19 h 1564"/>
                <a:gd name="T44" fmla="*/ 15 w 750"/>
                <a:gd name="T45" fmla="*/ 17 h 1564"/>
                <a:gd name="T46" fmla="*/ 13 w 750"/>
                <a:gd name="T47" fmla="*/ 13 h 1564"/>
                <a:gd name="T48" fmla="*/ 14 w 750"/>
                <a:gd name="T49" fmla="*/ 9 h 1564"/>
                <a:gd name="T50" fmla="*/ 17 w 750"/>
                <a:gd name="T51" fmla="*/ 6 h 1564"/>
                <a:gd name="T52" fmla="*/ 17 w 750"/>
                <a:gd name="T53" fmla="*/ 4 h 1564"/>
                <a:gd name="T54" fmla="*/ 17 w 750"/>
                <a:gd name="T55" fmla="*/ 4 h 1564"/>
                <a:gd name="T56" fmla="*/ 16 w 750"/>
                <a:gd name="T57" fmla="*/ 6 h 1564"/>
                <a:gd name="T58" fmla="*/ 13 w 750"/>
                <a:gd name="T59" fmla="*/ 6 h 1564"/>
                <a:gd name="T60" fmla="*/ 14 w 750"/>
                <a:gd name="T61" fmla="*/ 4 h 1564"/>
                <a:gd name="T62" fmla="*/ 10 w 750"/>
                <a:gd name="T63" fmla="*/ 1 h 1564"/>
                <a:gd name="T64" fmla="*/ 8 w 750"/>
                <a:gd name="T65" fmla="*/ 0 h 1564"/>
                <a:gd name="T66" fmla="*/ 8 w 750"/>
                <a:gd name="T67" fmla="*/ 1 h 1564"/>
                <a:gd name="T68" fmla="*/ 7 w 750"/>
                <a:gd name="T69" fmla="*/ 0 h 1564"/>
                <a:gd name="T70" fmla="*/ 5 w 750"/>
                <a:gd name="T71" fmla="*/ 1 h 1564"/>
                <a:gd name="T72" fmla="*/ 5 w 750"/>
                <a:gd name="T73" fmla="*/ 3 h 1564"/>
                <a:gd name="T74" fmla="*/ 4 w 750"/>
                <a:gd name="T75" fmla="*/ 3 h 1564"/>
                <a:gd name="T76" fmla="*/ 4 w 750"/>
                <a:gd name="T77" fmla="*/ 5 h 1564"/>
                <a:gd name="T78" fmla="*/ 3 w 750"/>
                <a:gd name="T79" fmla="*/ 7 h 1564"/>
                <a:gd name="T80" fmla="*/ 3 w 750"/>
                <a:gd name="T81" fmla="*/ 11 h 1564"/>
                <a:gd name="T82" fmla="*/ 3 w 750"/>
                <a:gd name="T83" fmla="*/ 14 h 1564"/>
                <a:gd name="T84" fmla="*/ 2 w 750"/>
                <a:gd name="T85" fmla="*/ 17 h 1564"/>
                <a:gd name="T86" fmla="*/ 1 w 750"/>
                <a:gd name="T87" fmla="*/ 24 h 1564"/>
                <a:gd name="T88" fmla="*/ 2 w 750"/>
                <a:gd name="T89" fmla="*/ 26 h 1564"/>
                <a:gd name="T90" fmla="*/ 1 w 750"/>
                <a:gd name="T91" fmla="*/ 27 h 1564"/>
                <a:gd name="T92" fmla="*/ 1 w 750"/>
                <a:gd name="T93" fmla="*/ 29 h 1564"/>
                <a:gd name="T94" fmla="*/ 0 w 750"/>
                <a:gd name="T95" fmla="*/ 33 h 15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50"/>
                <a:gd name="T145" fmla="*/ 0 h 1564"/>
                <a:gd name="T146" fmla="*/ 750 w 750"/>
                <a:gd name="T147" fmla="*/ 1564 h 15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50" h="1564">
                  <a:moveTo>
                    <a:pt x="0" y="1446"/>
                  </a:moveTo>
                  <a:lnTo>
                    <a:pt x="7" y="1480"/>
                  </a:lnTo>
                  <a:lnTo>
                    <a:pt x="38" y="1467"/>
                  </a:lnTo>
                  <a:lnTo>
                    <a:pt x="52" y="1546"/>
                  </a:lnTo>
                  <a:lnTo>
                    <a:pt x="188" y="1564"/>
                  </a:lnTo>
                  <a:lnTo>
                    <a:pt x="152" y="1523"/>
                  </a:lnTo>
                  <a:lnTo>
                    <a:pt x="181" y="1418"/>
                  </a:lnTo>
                  <a:lnTo>
                    <a:pt x="206" y="1438"/>
                  </a:lnTo>
                  <a:lnTo>
                    <a:pt x="290" y="1288"/>
                  </a:lnTo>
                  <a:lnTo>
                    <a:pt x="226" y="1205"/>
                  </a:lnTo>
                  <a:lnTo>
                    <a:pt x="299" y="1154"/>
                  </a:lnTo>
                  <a:lnTo>
                    <a:pt x="311" y="1077"/>
                  </a:lnTo>
                  <a:lnTo>
                    <a:pt x="345" y="1044"/>
                  </a:lnTo>
                  <a:lnTo>
                    <a:pt x="317" y="1030"/>
                  </a:lnTo>
                  <a:lnTo>
                    <a:pt x="374" y="1030"/>
                  </a:lnTo>
                  <a:lnTo>
                    <a:pt x="368" y="992"/>
                  </a:lnTo>
                  <a:lnTo>
                    <a:pt x="341" y="1019"/>
                  </a:lnTo>
                  <a:lnTo>
                    <a:pt x="317" y="990"/>
                  </a:lnTo>
                  <a:lnTo>
                    <a:pt x="313" y="932"/>
                  </a:lnTo>
                  <a:lnTo>
                    <a:pt x="415" y="939"/>
                  </a:lnTo>
                  <a:lnTo>
                    <a:pt x="425" y="824"/>
                  </a:lnTo>
                  <a:lnTo>
                    <a:pt x="587" y="806"/>
                  </a:lnTo>
                  <a:lnTo>
                    <a:pt x="634" y="725"/>
                  </a:lnTo>
                  <a:lnTo>
                    <a:pt x="570" y="582"/>
                  </a:lnTo>
                  <a:lnTo>
                    <a:pt x="601" y="398"/>
                  </a:lnTo>
                  <a:lnTo>
                    <a:pt x="750" y="249"/>
                  </a:lnTo>
                  <a:lnTo>
                    <a:pt x="744" y="181"/>
                  </a:lnTo>
                  <a:lnTo>
                    <a:pt x="718" y="179"/>
                  </a:lnTo>
                  <a:lnTo>
                    <a:pt x="676" y="261"/>
                  </a:lnTo>
                  <a:lnTo>
                    <a:pt x="572" y="255"/>
                  </a:lnTo>
                  <a:lnTo>
                    <a:pt x="593" y="165"/>
                  </a:lnTo>
                  <a:lnTo>
                    <a:pt x="413" y="25"/>
                  </a:lnTo>
                  <a:lnTo>
                    <a:pt x="350" y="14"/>
                  </a:lnTo>
                  <a:lnTo>
                    <a:pt x="344" y="42"/>
                  </a:lnTo>
                  <a:lnTo>
                    <a:pt x="276" y="0"/>
                  </a:lnTo>
                  <a:lnTo>
                    <a:pt x="234" y="52"/>
                  </a:lnTo>
                  <a:lnTo>
                    <a:pt x="229" y="107"/>
                  </a:lnTo>
                  <a:lnTo>
                    <a:pt x="187" y="130"/>
                  </a:lnTo>
                  <a:lnTo>
                    <a:pt x="188" y="238"/>
                  </a:lnTo>
                  <a:lnTo>
                    <a:pt x="143" y="299"/>
                  </a:lnTo>
                  <a:lnTo>
                    <a:pt x="109" y="451"/>
                  </a:lnTo>
                  <a:lnTo>
                    <a:pt x="135" y="594"/>
                  </a:lnTo>
                  <a:lnTo>
                    <a:pt x="85" y="716"/>
                  </a:lnTo>
                  <a:lnTo>
                    <a:pt x="52" y="1021"/>
                  </a:lnTo>
                  <a:lnTo>
                    <a:pt x="79" y="1132"/>
                  </a:lnTo>
                  <a:lnTo>
                    <a:pt x="54" y="1142"/>
                  </a:lnTo>
                  <a:lnTo>
                    <a:pt x="65" y="1241"/>
                  </a:lnTo>
                  <a:lnTo>
                    <a:pt x="0" y="144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252"/>
            <p:cNvSpPr/>
            <p:nvPr/>
          </p:nvSpPr>
          <p:spPr bwMode="auto">
            <a:xfrm>
              <a:off x="7036059" y="3963904"/>
              <a:ext cx="68111" cy="60344"/>
            </a:xfrm>
            <a:custGeom>
              <a:avLst/>
              <a:gdLst>
                <a:gd name="T0" fmla="*/ 0 w 132"/>
                <a:gd name="T1" fmla="*/ 0 h 134"/>
                <a:gd name="T2" fmla="*/ 0 w 132"/>
                <a:gd name="T3" fmla="*/ 3 h 134"/>
                <a:gd name="T4" fmla="*/ 3 w 132"/>
                <a:gd name="T5" fmla="*/ 2 h 134"/>
                <a:gd name="T6" fmla="*/ 1 w 132"/>
                <a:gd name="T7" fmla="*/ 1 h 134"/>
                <a:gd name="T8" fmla="*/ 0 w 132"/>
                <a:gd name="T9" fmla="*/ 0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2"/>
                <a:gd name="T16" fmla="*/ 0 h 134"/>
                <a:gd name="T17" fmla="*/ 132 w 132"/>
                <a:gd name="T18" fmla="*/ 134 h 1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2" h="134">
                  <a:moveTo>
                    <a:pt x="0" y="0"/>
                  </a:moveTo>
                  <a:lnTo>
                    <a:pt x="2" y="134"/>
                  </a:lnTo>
                  <a:lnTo>
                    <a:pt x="132" y="119"/>
                  </a:lnTo>
                  <a:lnTo>
                    <a:pt x="29" y="6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253"/>
            <p:cNvSpPr/>
            <p:nvPr/>
          </p:nvSpPr>
          <p:spPr bwMode="auto">
            <a:xfrm>
              <a:off x="7015810" y="2969042"/>
              <a:ext cx="237467" cy="280518"/>
            </a:xfrm>
            <a:custGeom>
              <a:avLst/>
              <a:gdLst>
                <a:gd name="T0" fmla="*/ 0 w 454"/>
                <a:gd name="T1" fmla="*/ 1 h 601"/>
                <a:gd name="T2" fmla="*/ 1 w 454"/>
                <a:gd name="T3" fmla="*/ 3 h 601"/>
                <a:gd name="T4" fmla="*/ 0 w 454"/>
                <a:gd name="T5" fmla="*/ 6 h 601"/>
                <a:gd name="T6" fmla="*/ 1 w 454"/>
                <a:gd name="T7" fmla="*/ 7 h 601"/>
                <a:gd name="T8" fmla="*/ 1 w 454"/>
                <a:gd name="T9" fmla="*/ 7 h 601"/>
                <a:gd name="T10" fmla="*/ 0 w 454"/>
                <a:gd name="T11" fmla="*/ 8 h 601"/>
                <a:gd name="T12" fmla="*/ 1 w 454"/>
                <a:gd name="T13" fmla="*/ 10 h 601"/>
                <a:gd name="T14" fmla="*/ 1 w 454"/>
                <a:gd name="T15" fmla="*/ 14 h 601"/>
                <a:gd name="T16" fmla="*/ 2 w 454"/>
                <a:gd name="T17" fmla="*/ 14 h 601"/>
                <a:gd name="T18" fmla="*/ 3 w 454"/>
                <a:gd name="T19" fmla="*/ 13 h 601"/>
                <a:gd name="T20" fmla="*/ 5 w 454"/>
                <a:gd name="T21" fmla="*/ 14 h 601"/>
                <a:gd name="T22" fmla="*/ 5 w 454"/>
                <a:gd name="T23" fmla="*/ 13 h 601"/>
                <a:gd name="T24" fmla="*/ 6 w 454"/>
                <a:gd name="T25" fmla="*/ 13 h 601"/>
                <a:gd name="T26" fmla="*/ 7 w 454"/>
                <a:gd name="T27" fmla="*/ 11 h 601"/>
                <a:gd name="T28" fmla="*/ 9 w 454"/>
                <a:gd name="T29" fmla="*/ 10 h 601"/>
                <a:gd name="T30" fmla="*/ 10 w 454"/>
                <a:gd name="T31" fmla="*/ 11 h 601"/>
                <a:gd name="T32" fmla="*/ 11 w 454"/>
                <a:gd name="T33" fmla="*/ 9 h 601"/>
                <a:gd name="T34" fmla="*/ 10 w 454"/>
                <a:gd name="T35" fmla="*/ 7 h 601"/>
                <a:gd name="T36" fmla="*/ 9 w 454"/>
                <a:gd name="T37" fmla="*/ 7 h 601"/>
                <a:gd name="T38" fmla="*/ 8 w 454"/>
                <a:gd name="T39" fmla="*/ 4 h 601"/>
                <a:gd name="T40" fmla="*/ 4 w 454"/>
                <a:gd name="T41" fmla="*/ 2 h 601"/>
                <a:gd name="T42" fmla="*/ 4 w 454"/>
                <a:gd name="T43" fmla="*/ 0 h 601"/>
                <a:gd name="T44" fmla="*/ 1 w 454"/>
                <a:gd name="T45" fmla="*/ 1 h 601"/>
                <a:gd name="T46" fmla="*/ 0 w 454"/>
                <a:gd name="T47" fmla="*/ 1 h 60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54"/>
                <a:gd name="T73" fmla="*/ 0 h 601"/>
                <a:gd name="T74" fmla="*/ 454 w 454"/>
                <a:gd name="T75" fmla="*/ 601 h 60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54" h="601">
                  <a:moveTo>
                    <a:pt x="0" y="61"/>
                  </a:moveTo>
                  <a:lnTo>
                    <a:pt x="32" y="123"/>
                  </a:lnTo>
                  <a:lnTo>
                    <a:pt x="11" y="262"/>
                  </a:lnTo>
                  <a:lnTo>
                    <a:pt x="32" y="277"/>
                  </a:lnTo>
                  <a:lnTo>
                    <a:pt x="24" y="295"/>
                  </a:lnTo>
                  <a:lnTo>
                    <a:pt x="2" y="352"/>
                  </a:lnTo>
                  <a:lnTo>
                    <a:pt x="42" y="433"/>
                  </a:lnTo>
                  <a:lnTo>
                    <a:pt x="65" y="598"/>
                  </a:lnTo>
                  <a:lnTo>
                    <a:pt x="93" y="601"/>
                  </a:lnTo>
                  <a:lnTo>
                    <a:pt x="135" y="549"/>
                  </a:lnTo>
                  <a:lnTo>
                    <a:pt x="203" y="591"/>
                  </a:lnTo>
                  <a:lnTo>
                    <a:pt x="209" y="563"/>
                  </a:lnTo>
                  <a:lnTo>
                    <a:pt x="272" y="574"/>
                  </a:lnTo>
                  <a:lnTo>
                    <a:pt x="293" y="456"/>
                  </a:lnTo>
                  <a:lnTo>
                    <a:pt x="406" y="433"/>
                  </a:lnTo>
                  <a:lnTo>
                    <a:pt x="441" y="472"/>
                  </a:lnTo>
                  <a:lnTo>
                    <a:pt x="454" y="381"/>
                  </a:lnTo>
                  <a:lnTo>
                    <a:pt x="431" y="302"/>
                  </a:lnTo>
                  <a:lnTo>
                    <a:pt x="366" y="298"/>
                  </a:lnTo>
                  <a:lnTo>
                    <a:pt x="342" y="180"/>
                  </a:lnTo>
                  <a:lnTo>
                    <a:pt x="170" y="100"/>
                  </a:lnTo>
                  <a:lnTo>
                    <a:pt x="159" y="0"/>
                  </a:lnTo>
                  <a:lnTo>
                    <a:pt x="46" y="65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254"/>
            <p:cNvSpPr/>
            <p:nvPr/>
          </p:nvSpPr>
          <p:spPr bwMode="auto">
            <a:xfrm>
              <a:off x="6931131" y="2667322"/>
              <a:ext cx="780513" cy="821984"/>
            </a:xfrm>
            <a:custGeom>
              <a:avLst/>
              <a:gdLst>
                <a:gd name="T0" fmla="*/ 1 w 1487"/>
                <a:gd name="T1" fmla="*/ 15 h 1768"/>
                <a:gd name="T2" fmla="*/ 3 w 1487"/>
                <a:gd name="T3" fmla="*/ 15 h 1768"/>
                <a:gd name="T4" fmla="*/ 4 w 1487"/>
                <a:gd name="T5" fmla="*/ 17 h 1768"/>
                <a:gd name="T6" fmla="*/ 7 w 1487"/>
                <a:gd name="T7" fmla="*/ 15 h 1768"/>
                <a:gd name="T8" fmla="*/ 11 w 1487"/>
                <a:gd name="T9" fmla="*/ 19 h 1768"/>
                <a:gd name="T10" fmla="*/ 14 w 1487"/>
                <a:gd name="T11" fmla="*/ 22 h 1768"/>
                <a:gd name="T12" fmla="*/ 14 w 1487"/>
                <a:gd name="T13" fmla="*/ 26 h 1768"/>
                <a:gd name="T14" fmla="*/ 16 w 1487"/>
                <a:gd name="T15" fmla="*/ 29 h 1768"/>
                <a:gd name="T16" fmla="*/ 17 w 1487"/>
                <a:gd name="T17" fmla="*/ 30 h 1768"/>
                <a:gd name="T18" fmla="*/ 18 w 1487"/>
                <a:gd name="T19" fmla="*/ 32 h 1768"/>
                <a:gd name="T20" fmla="*/ 14 w 1487"/>
                <a:gd name="T21" fmla="*/ 37 h 1768"/>
                <a:gd name="T22" fmla="*/ 18 w 1487"/>
                <a:gd name="T23" fmla="*/ 39 h 1768"/>
                <a:gd name="T24" fmla="*/ 18 w 1487"/>
                <a:gd name="T25" fmla="*/ 41 h 1768"/>
                <a:gd name="T26" fmla="*/ 23 w 1487"/>
                <a:gd name="T27" fmla="*/ 32 h 1768"/>
                <a:gd name="T28" fmla="*/ 28 w 1487"/>
                <a:gd name="T29" fmla="*/ 29 h 1768"/>
                <a:gd name="T30" fmla="*/ 31 w 1487"/>
                <a:gd name="T31" fmla="*/ 23 h 1768"/>
                <a:gd name="T32" fmla="*/ 34 w 1487"/>
                <a:gd name="T33" fmla="*/ 15 h 1768"/>
                <a:gd name="T34" fmla="*/ 34 w 1487"/>
                <a:gd name="T35" fmla="*/ 11 h 1768"/>
                <a:gd name="T36" fmla="*/ 30 w 1487"/>
                <a:gd name="T37" fmla="*/ 8 h 1768"/>
                <a:gd name="T38" fmla="*/ 26 w 1487"/>
                <a:gd name="T39" fmla="*/ 7 h 1768"/>
                <a:gd name="T40" fmla="*/ 23 w 1487"/>
                <a:gd name="T41" fmla="*/ 6 h 1768"/>
                <a:gd name="T42" fmla="*/ 22 w 1487"/>
                <a:gd name="T43" fmla="*/ 7 h 1768"/>
                <a:gd name="T44" fmla="*/ 21 w 1487"/>
                <a:gd name="T45" fmla="*/ 7 h 1768"/>
                <a:gd name="T46" fmla="*/ 21 w 1487"/>
                <a:gd name="T47" fmla="*/ 4 h 1768"/>
                <a:gd name="T48" fmla="*/ 19 w 1487"/>
                <a:gd name="T49" fmla="*/ 3 h 1768"/>
                <a:gd name="T50" fmla="*/ 15 w 1487"/>
                <a:gd name="T51" fmla="*/ 3 h 1768"/>
                <a:gd name="T52" fmla="*/ 12 w 1487"/>
                <a:gd name="T53" fmla="*/ 3 h 1768"/>
                <a:gd name="T54" fmla="*/ 12 w 1487"/>
                <a:gd name="T55" fmla="*/ 0 h 1768"/>
                <a:gd name="T56" fmla="*/ 8 w 1487"/>
                <a:gd name="T57" fmla="*/ 1 h 1768"/>
                <a:gd name="T58" fmla="*/ 9 w 1487"/>
                <a:gd name="T59" fmla="*/ 3 h 1768"/>
                <a:gd name="T60" fmla="*/ 6 w 1487"/>
                <a:gd name="T61" fmla="*/ 4 h 1768"/>
                <a:gd name="T62" fmla="*/ 4 w 1487"/>
                <a:gd name="T63" fmla="*/ 4 h 1768"/>
                <a:gd name="T64" fmla="*/ 3 w 1487"/>
                <a:gd name="T65" fmla="*/ 5 h 1768"/>
                <a:gd name="T66" fmla="*/ 3 w 1487"/>
                <a:gd name="T67" fmla="*/ 9 h 1768"/>
                <a:gd name="T68" fmla="*/ 0 w 1487"/>
                <a:gd name="T69" fmla="*/ 13 h 17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87"/>
                <a:gd name="T106" fmla="*/ 0 h 1768"/>
                <a:gd name="T107" fmla="*/ 1487 w 1487"/>
                <a:gd name="T108" fmla="*/ 1768 h 17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87" h="1768">
                  <a:moveTo>
                    <a:pt x="0" y="559"/>
                  </a:moveTo>
                  <a:lnTo>
                    <a:pt x="31" y="642"/>
                  </a:lnTo>
                  <a:lnTo>
                    <a:pt x="82" y="670"/>
                  </a:lnTo>
                  <a:lnTo>
                    <a:pt x="125" y="637"/>
                  </a:lnTo>
                  <a:lnTo>
                    <a:pt x="125" y="712"/>
                  </a:lnTo>
                  <a:lnTo>
                    <a:pt x="157" y="712"/>
                  </a:lnTo>
                  <a:lnTo>
                    <a:pt x="203" y="716"/>
                  </a:lnTo>
                  <a:lnTo>
                    <a:pt x="316" y="651"/>
                  </a:lnTo>
                  <a:lnTo>
                    <a:pt x="327" y="751"/>
                  </a:lnTo>
                  <a:lnTo>
                    <a:pt x="499" y="831"/>
                  </a:lnTo>
                  <a:lnTo>
                    <a:pt x="523" y="949"/>
                  </a:lnTo>
                  <a:lnTo>
                    <a:pt x="588" y="953"/>
                  </a:lnTo>
                  <a:lnTo>
                    <a:pt x="611" y="1032"/>
                  </a:lnTo>
                  <a:lnTo>
                    <a:pt x="598" y="1123"/>
                  </a:lnTo>
                  <a:lnTo>
                    <a:pt x="606" y="1214"/>
                  </a:lnTo>
                  <a:lnTo>
                    <a:pt x="689" y="1227"/>
                  </a:lnTo>
                  <a:lnTo>
                    <a:pt x="699" y="1289"/>
                  </a:lnTo>
                  <a:lnTo>
                    <a:pt x="740" y="1302"/>
                  </a:lnTo>
                  <a:lnTo>
                    <a:pt x="734" y="1379"/>
                  </a:lnTo>
                  <a:lnTo>
                    <a:pt x="760" y="1381"/>
                  </a:lnTo>
                  <a:lnTo>
                    <a:pt x="766" y="1449"/>
                  </a:lnTo>
                  <a:lnTo>
                    <a:pt x="617" y="1598"/>
                  </a:lnTo>
                  <a:lnTo>
                    <a:pt x="648" y="1590"/>
                  </a:lnTo>
                  <a:lnTo>
                    <a:pt x="760" y="1684"/>
                  </a:lnTo>
                  <a:lnTo>
                    <a:pt x="785" y="1721"/>
                  </a:lnTo>
                  <a:lnTo>
                    <a:pt x="775" y="1768"/>
                  </a:lnTo>
                  <a:lnTo>
                    <a:pt x="959" y="1503"/>
                  </a:lnTo>
                  <a:lnTo>
                    <a:pt x="969" y="1372"/>
                  </a:lnTo>
                  <a:lnTo>
                    <a:pt x="1112" y="1252"/>
                  </a:lnTo>
                  <a:lnTo>
                    <a:pt x="1205" y="1252"/>
                  </a:lnTo>
                  <a:lnTo>
                    <a:pt x="1245" y="1210"/>
                  </a:lnTo>
                  <a:lnTo>
                    <a:pt x="1320" y="1009"/>
                  </a:lnTo>
                  <a:lnTo>
                    <a:pt x="1330" y="811"/>
                  </a:lnTo>
                  <a:lnTo>
                    <a:pt x="1473" y="623"/>
                  </a:lnTo>
                  <a:lnTo>
                    <a:pt x="1487" y="541"/>
                  </a:lnTo>
                  <a:lnTo>
                    <a:pt x="1465" y="459"/>
                  </a:lnTo>
                  <a:lnTo>
                    <a:pt x="1406" y="449"/>
                  </a:lnTo>
                  <a:lnTo>
                    <a:pt x="1309" y="363"/>
                  </a:lnTo>
                  <a:lnTo>
                    <a:pt x="1120" y="347"/>
                  </a:lnTo>
                  <a:lnTo>
                    <a:pt x="1105" y="295"/>
                  </a:lnTo>
                  <a:lnTo>
                    <a:pt x="1019" y="256"/>
                  </a:lnTo>
                  <a:lnTo>
                    <a:pt x="983" y="257"/>
                  </a:lnTo>
                  <a:lnTo>
                    <a:pt x="932" y="336"/>
                  </a:lnTo>
                  <a:lnTo>
                    <a:pt x="931" y="309"/>
                  </a:lnTo>
                  <a:lnTo>
                    <a:pt x="852" y="321"/>
                  </a:lnTo>
                  <a:lnTo>
                    <a:pt x="886" y="307"/>
                  </a:lnTo>
                  <a:lnTo>
                    <a:pt x="854" y="245"/>
                  </a:lnTo>
                  <a:lnTo>
                    <a:pt x="914" y="160"/>
                  </a:lnTo>
                  <a:lnTo>
                    <a:pt x="851" y="50"/>
                  </a:lnTo>
                  <a:lnTo>
                    <a:pt x="796" y="137"/>
                  </a:lnTo>
                  <a:lnTo>
                    <a:pt x="744" y="132"/>
                  </a:lnTo>
                  <a:lnTo>
                    <a:pt x="660" y="144"/>
                  </a:lnTo>
                  <a:lnTo>
                    <a:pt x="554" y="161"/>
                  </a:lnTo>
                  <a:lnTo>
                    <a:pt x="531" y="115"/>
                  </a:lnTo>
                  <a:lnTo>
                    <a:pt x="538" y="31"/>
                  </a:lnTo>
                  <a:lnTo>
                    <a:pt x="509" y="0"/>
                  </a:lnTo>
                  <a:lnTo>
                    <a:pt x="409" y="53"/>
                  </a:lnTo>
                  <a:lnTo>
                    <a:pt x="347" y="37"/>
                  </a:lnTo>
                  <a:lnTo>
                    <a:pt x="363" y="122"/>
                  </a:lnTo>
                  <a:lnTo>
                    <a:pt x="401" y="133"/>
                  </a:lnTo>
                  <a:lnTo>
                    <a:pt x="306" y="192"/>
                  </a:lnTo>
                  <a:lnTo>
                    <a:pt x="265" y="171"/>
                  </a:lnTo>
                  <a:lnTo>
                    <a:pt x="243" y="141"/>
                  </a:lnTo>
                  <a:lnTo>
                    <a:pt x="155" y="157"/>
                  </a:lnTo>
                  <a:lnTo>
                    <a:pt x="181" y="202"/>
                  </a:lnTo>
                  <a:lnTo>
                    <a:pt x="144" y="205"/>
                  </a:lnTo>
                  <a:lnTo>
                    <a:pt x="165" y="284"/>
                  </a:lnTo>
                  <a:lnTo>
                    <a:pt x="148" y="410"/>
                  </a:lnTo>
                  <a:lnTo>
                    <a:pt x="51" y="458"/>
                  </a:lnTo>
                  <a:lnTo>
                    <a:pt x="0" y="55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255"/>
            <p:cNvSpPr/>
            <p:nvPr/>
          </p:nvSpPr>
          <p:spPr bwMode="auto">
            <a:xfrm>
              <a:off x="6625553" y="2390065"/>
              <a:ext cx="14727" cy="53820"/>
            </a:xfrm>
            <a:custGeom>
              <a:avLst/>
              <a:gdLst>
                <a:gd name="T0" fmla="*/ 0 w 31"/>
                <a:gd name="T1" fmla="*/ 1 h 115"/>
                <a:gd name="T2" fmla="*/ 0 w 31"/>
                <a:gd name="T3" fmla="*/ 3 h 115"/>
                <a:gd name="T4" fmla="*/ 1 w 31"/>
                <a:gd name="T5" fmla="*/ 0 h 115"/>
                <a:gd name="T6" fmla="*/ 0 w 31"/>
                <a:gd name="T7" fmla="*/ 1 h 1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"/>
                <a:gd name="T13" fmla="*/ 0 h 115"/>
                <a:gd name="T14" fmla="*/ 31 w 31"/>
                <a:gd name="T15" fmla="*/ 115 h 1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" h="115">
                  <a:moveTo>
                    <a:pt x="0" y="25"/>
                  </a:moveTo>
                  <a:lnTo>
                    <a:pt x="11" y="115"/>
                  </a:lnTo>
                  <a:lnTo>
                    <a:pt x="31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256"/>
            <p:cNvSpPr/>
            <p:nvPr/>
          </p:nvSpPr>
          <p:spPr bwMode="auto">
            <a:xfrm>
              <a:off x="5585483" y="964640"/>
              <a:ext cx="1710133" cy="895376"/>
            </a:xfrm>
            <a:custGeom>
              <a:avLst/>
              <a:gdLst>
                <a:gd name="T0" fmla="*/ 6 w 3259"/>
                <a:gd name="T1" fmla="*/ 5 h 1930"/>
                <a:gd name="T2" fmla="*/ 9 w 3259"/>
                <a:gd name="T3" fmla="*/ 5 h 1930"/>
                <a:gd name="T4" fmla="*/ 13 w 3259"/>
                <a:gd name="T5" fmla="*/ 5 h 1930"/>
                <a:gd name="T6" fmla="*/ 21 w 3259"/>
                <a:gd name="T7" fmla="*/ 5 h 1930"/>
                <a:gd name="T8" fmla="*/ 23 w 3259"/>
                <a:gd name="T9" fmla="*/ 7 h 1930"/>
                <a:gd name="T10" fmla="*/ 30 w 3259"/>
                <a:gd name="T11" fmla="*/ 9 h 1930"/>
                <a:gd name="T12" fmla="*/ 29 w 3259"/>
                <a:gd name="T13" fmla="*/ 7 h 1930"/>
                <a:gd name="T14" fmla="*/ 34 w 3259"/>
                <a:gd name="T15" fmla="*/ 8 h 1930"/>
                <a:gd name="T16" fmla="*/ 39 w 3259"/>
                <a:gd name="T17" fmla="*/ 7 h 1930"/>
                <a:gd name="T18" fmla="*/ 39 w 3259"/>
                <a:gd name="T19" fmla="*/ 7 h 1930"/>
                <a:gd name="T20" fmla="*/ 40 w 3259"/>
                <a:gd name="T21" fmla="*/ 7 h 1930"/>
                <a:gd name="T22" fmla="*/ 42 w 3259"/>
                <a:gd name="T23" fmla="*/ 5 h 1930"/>
                <a:gd name="T24" fmla="*/ 40 w 3259"/>
                <a:gd name="T25" fmla="*/ 0 h 1930"/>
                <a:gd name="T26" fmla="*/ 43 w 3259"/>
                <a:gd name="T27" fmla="*/ 3 h 1930"/>
                <a:gd name="T28" fmla="*/ 44 w 3259"/>
                <a:gd name="T29" fmla="*/ 5 h 1930"/>
                <a:gd name="T30" fmla="*/ 47 w 3259"/>
                <a:gd name="T31" fmla="*/ 7 h 1930"/>
                <a:gd name="T32" fmla="*/ 49 w 3259"/>
                <a:gd name="T33" fmla="*/ 6 h 1930"/>
                <a:gd name="T34" fmla="*/ 53 w 3259"/>
                <a:gd name="T35" fmla="*/ 5 h 1930"/>
                <a:gd name="T36" fmla="*/ 53 w 3259"/>
                <a:gd name="T37" fmla="*/ 9 h 1930"/>
                <a:gd name="T38" fmla="*/ 48 w 3259"/>
                <a:gd name="T39" fmla="*/ 10 h 1930"/>
                <a:gd name="T40" fmla="*/ 46 w 3259"/>
                <a:gd name="T41" fmla="*/ 12 h 1930"/>
                <a:gd name="T42" fmla="*/ 44 w 3259"/>
                <a:gd name="T43" fmla="*/ 15 h 1930"/>
                <a:gd name="T44" fmla="*/ 43 w 3259"/>
                <a:gd name="T45" fmla="*/ 16 h 1930"/>
                <a:gd name="T46" fmla="*/ 41 w 3259"/>
                <a:gd name="T47" fmla="*/ 18 h 1930"/>
                <a:gd name="T48" fmla="*/ 43 w 3259"/>
                <a:gd name="T49" fmla="*/ 24 h 1930"/>
                <a:gd name="T50" fmla="*/ 49 w 3259"/>
                <a:gd name="T51" fmla="*/ 28 h 1930"/>
                <a:gd name="T52" fmla="*/ 52 w 3259"/>
                <a:gd name="T53" fmla="*/ 31 h 1930"/>
                <a:gd name="T54" fmla="*/ 54 w 3259"/>
                <a:gd name="T55" fmla="*/ 33 h 1930"/>
                <a:gd name="T56" fmla="*/ 57 w 3259"/>
                <a:gd name="T57" fmla="*/ 26 h 1930"/>
                <a:gd name="T58" fmla="*/ 56 w 3259"/>
                <a:gd name="T59" fmla="*/ 21 h 1930"/>
                <a:gd name="T60" fmla="*/ 56 w 3259"/>
                <a:gd name="T61" fmla="*/ 18 h 1930"/>
                <a:gd name="T62" fmla="*/ 59 w 3259"/>
                <a:gd name="T63" fmla="*/ 16 h 1930"/>
                <a:gd name="T64" fmla="*/ 63 w 3259"/>
                <a:gd name="T65" fmla="*/ 20 h 1930"/>
                <a:gd name="T66" fmla="*/ 62 w 3259"/>
                <a:gd name="T67" fmla="*/ 22 h 1930"/>
                <a:gd name="T68" fmla="*/ 65 w 3259"/>
                <a:gd name="T69" fmla="*/ 22 h 1930"/>
                <a:gd name="T70" fmla="*/ 67 w 3259"/>
                <a:gd name="T71" fmla="*/ 21 h 1930"/>
                <a:gd name="T72" fmla="*/ 68 w 3259"/>
                <a:gd name="T73" fmla="*/ 22 h 1930"/>
                <a:gd name="T74" fmla="*/ 69 w 3259"/>
                <a:gd name="T75" fmla="*/ 22 h 1930"/>
                <a:gd name="T76" fmla="*/ 70 w 3259"/>
                <a:gd name="T77" fmla="*/ 24 h 1930"/>
                <a:gd name="T78" fmla="*/ 70 w 3259"/>
                <a:gd name="T79" fmla="*/ 26 h 1930"/>
                <a:gd name="T80" fmla="*/ 74 w 3259"/>
                <a:gd name="T81" fmla="*/ 28 h 1930"/>
                <a:gd name="T82" fmla="*/ 74 w 3259"/>
                <a:gd name="T83" fmla="*/ 30 h 1930"/>
                <a:gd name="T84" fmla="*/ 76 w 3259"/>
                <a:gd name="T85" fmla="*/ 31 h 1930"/>
                <a:gd name="T86" fmla="*/ 62 w 3259"/>
                <a:gd name="T87" fmla="*/ 38 h 1930"/>
                <a:gd name="T88" fmla="*/ 66 w 3259"/>
                <a:gd name="T89" fmla="*/ 37 h 1930"/>
                <a:gd name="T90" fmla="*/ 70 w 3259"/>
                <a:gd name="T91" fmla="*/ 40 h 1930"/>
                <a:gd name="T92" fmla="*/ 71 w 3259"/>
                <a:gd name="T93" fmla="*/ 40 h 1930"/>
                <a:gd name="T94" fmla="*/ 69 w 3259"/>
                <a:gd name="T95" fmla="*/ 40 h 1930"/>
                <a:gd name="T96" fmla="*/ 65 w 3259"/>
                <a:gd name="T97" fmla="*/ 40 h 1930"/>
                <a:gd name="T98" fmla="*/ 58 w 3259"/>
                <a:gd name="T99" fmla="*/ 41 h 1930"/>
                <a:gd name="T100" fmla="*/ 55 w 3259"/>
                <a:gd name="T101" fmla="*/ 43 h 1930"/>
                <a:gd name="T102" fmla="*/ 52 w 3259"/>
                <a:gd name="T103" fmla="*/ 43 h 1930"/>
                <a:gd name="T104" fmla="*/ 54 w 3259"/>
                <a:gd name="T105" fmla="*/ 41 h 1930"/>
                <a:gd name="T106" fmla="*/ 50 w 3259"/>
                <a:gd name="T107" fmla="*/ 37 h 1930"/>
                <a:gd name="T108" fmla="*/ 48 w 3259"/>
                <a:gd name="T109" fmla="*/ 36 h 1930"/>
                <a:gd name="T110" fmla="*/ 41 w 3259"/>
                <a:gd name="T111" fmla="*/ 35 h 1930"/>
                <a:gd name="T112" fmla="*/ 15 w 3259"/>
                <a:gd name="T113" fmla="*/ 34 h 1930"/>
                <a:gd name="T114" fmla="*/ 11 w 3259"/>
                <a:gd name="T115" fmla="*/ 31 h 1930"/>
                <a:gd name="T116" fmla="*/ 10 w 3259"/>
                <a:gd name="T117" fmla="*/ 26 h 1930"/>
                <a:gd name="T118" fmla="*/ 3 w 3259"/>
                <a:gd name="T119" fmla="*/ 21 h 193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59"/>
                <a:gd name="T181" fmla="*/ 0 h 1930"/>
                <a:gd name="T182" fmla="*/ 3259 w 3259"/>
                <a:gd name="T183" fmla="*/ 1930 h 193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59" h="1930">
                  <a:moveTo>
                    <a:pt x="0" y="855"/>
                  </a:moveTo>
                  <a:lnTo>
                    <a:pt x="0" y="178"/>
                  </a:lnTo>
                  <a:lnTo>
                    <a:pt x="260" y="266"/>
                  </a:lnTo>
                  <a:lnTo>
                    <a:pt x="243" y="231"/>
                  </a:lnTo>
                  <a:lnTo>
                    <a:pt x="271" y="210"/>
                  </a:lnTo>
                  <a:lnTo>
                    <a:pt x="432" y="135"/>
                  </a:lnTo>
                  <a:lnTo>
                    <a:pt x="308" y="226"/>
                  </a:lnTo>
                  <a:lnTo>
                    <a:pt x="377" y="200"/>
                  </a:lnTo>
                  <a:lnTo>
                    <a:pt x="377" y="218"/>
                  </a:lnTo>
                  <a:lnTo>
                    <a:pt x="511" y="137"/>
                  </a:lnTo>
                  <a:lnTo>
                    <a:pt x="493" y="111"/>
                  </a:lnTo>
                  <a:lnTo>
                    <a:pt x="580" y="207"/>
                  </a:lnTo>
                  <a:lnTo>
                    <a:pt x="636" y="151"/>
                  </a:lnTo>
                  <a:lnTo>
                    <a:pt x="630" y="207"/>
                  </a:lnTo>
                  <a:lnTo>
                    <a:pt x="699" y="168"/>
                  </a:lnTo>
                  <a:lnTo>
                    <a:pt x="891" y="235"/>
                  </a:lnTo>
                  <a:lnTo>
                    <a:pt x="981" y="234"/>
                  </a:lnTo>
                  <a:lnTo>
                    <a:pt x="1029" y="275"/>
                  </a:lnTo>
                  <a:lnTo>
                    <a:pt x="972" y="310"/>
                  </a:lnTo>
                  <a:lnTo>
                    <a:pt x="1006" y="323"/>
                  </a:lnTo>
                  <a:lnTo>
                    <a:pt x="1181" y="306"/>
                  </a:lnTo>
                  <a:lnTo>
                    <a:pt x="1255" y="364"/>
                  </a:lnTo>
                  <a:lnTo>
                    <a:pt x="1268" y="402"/>
                  </a:lnTo>
                  <a:lnTo>
                    <a:pt x="1286" y="376"/>
                  </a:lnTo>
                  <a:lnTo>
                    <a:pt x="1255" y="323"/>
                  </a:lnTo>
                  <a:lnTo>
                    <a:pt x="1339" y="260"/>
                  </a:lnTo>
                  <a:lnTo>
                    <a:pt x="1256" y="300"/>
                  </a:lnTo>
                  <a:lnTo>
                    <a:pt x="1231" y="281"/>
                  </a:lnTo>
                  <a:lnTo>
                    <a:pt x="1330" y="234"/>
                  </a:lnTo>
                  <a:lnTo>
                    <a:pt x="1383" y="302"/>
                  </a:lnTo>
                  <a:lnTo>
                    <a:pt x="1441" y="300"/>
                  </a:lnTo>
                  <a:lnTo>
                    <a:pt x="1474" y="331"/>
                  </a:lnTo>
                  <a:lnTo>
                    <a:pt x="1628" y="323"/>
                  </a:lnTo>
                  <a:lnTo>
                    <a:pt x="1622" y="302"/>
                  </a:lnTo>
                  <a:lnTo>
                    <a:pt x="1668" y="342"/>
                  </a:lnTo>
                  <a:lnTo>
                    <a:pt x="1674" y="310"/>
                  </a:lnTo>
                  <a:lnTo>
                    <a:pt x="1639" y="321"/>
                  </a:lnTo>
                  <a:lnTo>
                    <a:pt x="1614" y="279"/>
                  </a:lnTo>
                  <a:lnTo>
                    <a:pt x="1672" y="275"/>
                  </a:lnTo>
                  <a:lnTo>
                    <a:pt x="1691" y="306"/>
                  </a:lnTo>
                  <a:lnTo>
                    <a:pt x="1714" y="296"/>
                  </a:lnTo>
                  <a:lnTo>
                    <a:pt x="1706" y="345"/>
                  </a:lnTo>
                  <a:lnTo>
                    <a:pt x="1746" y="369"/>
                  </a:lnTo>
                  <a:lnTo>
                    <a:pt x="1734" y="302"/>
                  </a:lnTo>
                  <a:lnTo>
                    <a:pt x="1810" y="262"/>
                  </a:lnTo>
                  <a:lnTo>
                    <a:pt x="1790" y="231"/>
                  </a:lnTo>
                  <a:lnTo>
                    <a:pt x="1768" y="253"/>
                  </a:lnTo>
                  <a:lnTo>
                    <a:pt x="1808" y="196"/>
                  </a:lnTo>
                  <a:lnTo>
                    <a:pt x="1696" y="154"/>
                  </a:lnTo>
                  <a:lnTo>
                    <a:pt x="1707" y="55"/>
                  </a:lnTo>
                  <a:lnTo>
                    <a:pt x="1734" y="57"/>
                  </a:lnTo>
                  <a:lnTo>
                    <a:pt x="1752" y="0"/>
                  </a:lnTo>
                  <a:lnTo>
                    <a:pt x="1832" y="55"/>
                  </a:lnTo>
                  <a:lnTo>
                    <a:pt x="1834" y="92"/>
                  </a:lnTo>
                  <a:lnTo>
                    <a:pt x="1891" y="143"/>
                  </a:lnTo>
                  <a:lnTo>
                    <a:pt x="1853" y="142"/>
                  </a:lnTo>
                  <a:lnTo>
                    <a:pt x="1869" y="160"/>
                  </a:lnTo>
                  <a:lnTo>
                    <a:pt x="1847" y="181"/>
                  </a:lnTo>
                  <a:lnTo>
                    <a:pt x="1913" y="196"/>
                  </a:lnTo>
                  <a:lnTo>
                    <a:pt x="1896" y="207"/>
                  </a:lnTo>
                  <a:lnTo>
                    <a:pt x="1935" y="291"/>
                  </a:lnTo>
                  <a:lnTo>
                    <a:pt x="1971" y="216"/>
                  </a:lnTo>
                  <a:lnTo>
                    <a:pt x="2017" y="243"/>
                  </a:lnTo>
                  <a:lnTo>
                    <a:pt x="2029" y="295"/>
                  </a:lnTo>
                  <a:lnTo>
                    <a:pt x="2007" y="310"/>
                  </a:lnTo>
                  <a:lnTo>
                    <a:pt x="2051" y="369"/>
                  </a:lnTo>
                  <a:lnTo>
                    <a:pt x="2077" y="356"/>
                  </a:lnTo>
                  <a:lnTo>
                    <a:pt x="2112" y="261"/>
                  </a:lnTo>
                  <a:lnTo>
                    <a:pt x="2152" y="252"/>
                  </a:lnTo>
                  <a:lnTo>
                    <a:pt x="2122" y="172"/>
                  </a:lnTo>
                  <a:lnTo>
                    <a:pt x="2229" y="180"/>
                  </a:lnTo>
                  <a:lnTo>
                    <a:pt x="2276" y="226"/>
                  </a:lnTo>
                  <a:lnTo>
                    <a:pt x="2258" y="249"/>
                  </a:lnTo>
                  <a:lnTo>
                    <a:pt x="2280" y="261"/>
                  </a:lnTo>
                  <a:lnTo>
                    <a:pt x="2230" y="276"/>
                  </a:lnTo>
                  <a:lnTo>
                    <a:pt x="2274" y="379"/>
                  </a:lnTo>
                  <a:lnTo>
                    <a:pt x="2203" y="431"/>
                  </a:lnTo>
                  <a:lnTo>
                    <a:pt x="2176" y="408"/>
                  </a:lnTo>
                  <a:lnTo>
                    <a:pt x="2186" y="444"/>
                  </a:lnTo>
                  <a:lnTo>
                    <a:pt x="2078" y="419"/>
                  </a:lnTo>
                  <a:lnTo>
                    <a:pt x="2101" y="453"/>
                  </a:lnTo>
                  <a:lnTo>
                    <a:pt x="2060" y="504"/>
                  </a:lnTo>
                  <a:lnTo>
                    <a:pt x="1945" y="464"/>
                  </a:lnTo>
                  <a:lnTo>
                    <a:pt x="1987" y="507"/>
                  </a:lnTo>
                  <a:lnTo>
                    <a:pt x="2067" y="515"/>
                  </a:lnTo>
                  <a:lnTo>
                    <a:pt x="2012" y="599"/>
                  </a:lnTo>
                  <a:lnTo>
                    <a:pt x="1953" y="595"/>
                  </a:lnTo>
                  <a:lnTo>
                    <a:pt x="1924" y="640"/>
                  </a:lnTo>
                  <a:lnTo>
                    <a:pt x="1818" y="603"/>
                  </a:lnTo>
                  <a:lnTo>
                    <a:pt x="1913" y="640"/>
                  </a:lnTo>
                  <a:lnTo>
                    <a:pt x="1928" y="675"/>
                  </a:lnTo>
                  <a:lnTo>
                    <a:pt x="1853" y="688"/>
                  </a:lnTo>
                  <a:lnTo>
                    <a:pt x="1869" y="698"/>
                  </a:lnTo>
                  <a:lnTo>
                    <a:pt x="1848" y="701"/>
                  </a:lnTo>
                  <a:lnTo>
                    <a:pt x="1848" y="736"/>
                  </a:lnTo>
                  <a:lnTo>
                    <a:pt x="1769" y="783"/>
                  </a:lnTo>
                  <a:lnTo>
                    <a:pt x="1757" y="937"/>
                  </a:lnTo>
                  <a:lnTo>
                    <a:pt x="1785" y="973"/>
                  </a:lnTo>
                  <a:lnTo>
                    <a:pt x="1826" y="952"/>
                  </a:lnTo>
                  <a:lnTo>
                    <a:pt x="1846" y="1070"/>
                  </a:lnTo>
                  <a:lnTo>
                    <a:pt x="1905" y="1047"/>
                  </a:lnTo>
                  <a:lnTo>
                    <a:pt x="1978" y="1079"/>
                  </a:lnTo>
                  <a:lnTo>
                    <a:pt x="2123" y="1166"/>
                  </a:lnTo>
                  <a:lnTo>
                    <a:pt x="2112" y="1200"/>
                  </a:lnTo>
                  <a:lnTo>
                    <a:pt x="2128" y="1175"/>
                  </a:lnTo>
                  <a:lnTo>
                    <a:pt x="2238" y="1184"/>
                  </a:lnTo>
                  <a:lnTo>
                    <a:pt x="2238" y="1311"/>
                  </a:lnTo>
                  <a:lnTo>
                    <a:pt x="2271" y="1355"/>
                  </a:lnTo>
                  <a:lnTo>
                    <a:pt x="2248" y="1365"/>
                  </a:lnTo>
                  <a:lnTo>
                    <a:pt x="2302" y="1388"/>
                  </a:lnTo>
                  <a:lnTo>
                    <a:pt x="2287" y="1428"/>
                  </a:lnTo>
                  <a:lnTo>
                    <a:pt x="2341" y="1426"/>
                  </a:lnTo>
                  <a:lnTo>
                    <a:pt x="2412" y="1358"/>
                  </a:lnTo>
                  <a:lnTo>
                    <a:pt x="2379" y="1342"/>
                  </a:lnTo>
                  <a:lnTo>
                    <a:pt x="2341" y="1219"/>
                  </a:lnTo>
                  <a:lnTo>
                    <a:pt x="2474" y="1112"/>
                  </a:lnTo>
                  <a:lnTo>
                    <a:pt x="2456" y="1112"/>
                  </a:lnTo>
                  <a:lnTo>
                    <a:pt x="2424" y="985"/>
                  </a:lnTo>
                  <a:lnTo>
                    <a:pt x="2375" y="952"/>
                  </a:lnTo>
                  <a:lnTo>
                    <a:pt x="2440" y="899"/>
                  </a:lnTo>
                  <a:lnTo>
                    <a:pt x="2418" y="871"/>
                  </a:lnTo>
                  <a:lnTo>
                    <a:pt x="2426" y="825"/>
                  </a:lnTo>
                  <a:lnTo>
                    <a:pt x="2401" y="818"/>
                  </a:lnTo>
                  <a:lnTo>
                    <a:pt x="2426" y="772"/>
                  </a:lnTo>
                  <a:lnTo>
                    <a:pt x="2397" y="741"/>
                  </a:lnTo>
                  <a:lnTo>
                    <a:pt x="2416" y="702"/>
                  </a:lnTo>
                  <a:lnTo>
                    <a:pt x="2516" y="729"/>
                  </a:lnTo>
                  <a:lnTo>
                    <a:pt x="2563" y="706"/>
                  </a:lnTo>
                  <a:lnTo>
                    <a:pt x="2652" y="772"/>
                  </a:lnTo>
                  <a:lnTo>
                    <a:pt x="2652" y="799"/>
                  </a:lnTo>
                  <a:lnTo>
                    <a:pt x="2726" y="803"/>
                  </a:lnTo>
                  <a:lnTo>
                    <a:pt x="2733" y="867"/>
                  </a:lnTo>
                  <a:lnTo>
                    <a:pt x="2666" y="870"/>
                  </a:lnTo>
                  <a:lnTo>
                    <a:pt x="2724" y="881"/>
                  </a:lnTo>
                  <a:lnTo>
                    <a:pt x="2743" y="918"/>
                  </a:lnTo>
                  <a:lnTo>
                    <a:pt x="2681" y="974"/>
                  </a:lnTo>
                  <a:lnTo>
                    <a:pt x="2770" y="947"/>
                  </a:lnTo>
                  <a:lnTo>
                    <a:pt x="2775" y="994"/>
                  </a:lnTo>
                  <a:lnTo>
                    <a:pt x="2736" y="1013"/>
                  </a:lnTo>
                  <a:lnTo>
                    <a:pt x="2792" y="964"/>
                  </a:lnTo>
                  <a:lnTo>
                    <a:pt x="2797" y="996"/>
                  </a:lnTo>
                  <a:lnTo>
                    <a:pt x="2849" y="950"/>
                  </a:lnTo>
                  <a:lnTo>
                    <a:pt x="2860" y="974"/>
                  </a:lnTo>
                  <a:lnTo>
                    <a:pt x="2894" y="906"/>
                  </a:lnTo>
                  <a:lnTo>
                    <a:pt x="2880" y="893"/>
                  </a:lnTo>
                  <a:lnTo>
                    <a:pt x="2922" y="855"/>
                  </a:lnTo>
                  <a:lnTo>
                    <a:pt x="2969" y="927"/>
                  </a:lnTo>
                  <a:lnTo>
                    <a:pt x="2928" y="943"/>
                  </a:lnTo>
                  <a:lnTo>
                    <a:pt x="2974" y="935"/>
                  </a:lnTo>
                  <a:lnTo>
                    <a:pt x="2989" y="963"/>
                  </a:lnTo>
                  <a:lnTo>
                    <a:pt x="2959" y="973"/>
                  </a:lnTo>
                  <a:lnTo>
                    <a:pt x="2997" y="978"/>
                  </a:lnTo>
                  <a:lnTo>
                    <a:pt x="2974" y="998"/>
                  </a:lnTo>
                  <a:lnTo>
                    <a:pt x="2998" y="994"/>
                  </a:lnTo>
                  <a:lnTo>
                    <a:pt x="3019" y="1024"/>
                  </a:lnTo>
                  <a:lnTo>
                    <a:pt x="3006" y="1040"/>
                  </a:lnTo>
                  <a:lnTo>
                    <a:pt x="3042" y="1066"/>
                  </a:lnTo>
                  <a:lnTo>
                    <a:pt x="2983" y="1092"/>
                  </a:lnTo>
                  <a:lnTo>
                    <a:pt x="3025" y="1092"/>
                  </a:lnTo>
                  <a:lnTo>
                    <a:pt x="3017" y="1116"/>
                  </a:lnTo>
                  <a:lnTo>
                    <a:pt x="3082" y="1140"/>
                  </a:lnTo>
                  <a:lnTo>
                    <a:pt x="3104" y="1198"/>
                  </a:lnTo>
                  <a:lnTo>
                    <a:pt x="3130" y="1177"/>
                  </a:lnTo>
                  <a:lnTo>
                    <a:pt x="3193" y="1216"/>
                  </a:lnTo>
                  <a:lnTo>
                    <a:pt x="3053" y="1267"/>
                  </a:lnTo>
                  <a:lnTo>
                    <a:pt x="3082" y="1296"/>
                  </a:lnTo>
                  <a:lnTo>
                    <a:pt x="3199" y="1238"/>
                  </a:lnTo>
                  <a:lnTo>
                    <a:pt x="3199" y="1286"/>
                  </a:lnTo>
                  <a:lnTo>
                    <a:pt x="3255" y="1278"/>
                  </a:lnTo>
                  <a:lnTo>
                    <a:pt x="3259" y="1301"/>
                  </a:lnTo>
                  <a:lnTo>
                    <a:pt x="3235" y="1301"/>
                  </a:lnTo>
                  <a:lnTo>
                    <a:pt x="3259" y="1361"/>
                  </a:lnTo>
                  <a:lnTo>
                    <a:pt x="3092" y="1473"/>
                  </a:lnTo>
                  <a:lnTo>
                    <a:pt x="2857" y="1473"/>
                  </a:lnTo>
                  <a:lnTo>
                    <a:pt x="2754" y="1551"/>
                  </a:lnTo>
                  <a:lnTo>
                    <a:pt x="2671" y="1665"/>
                  </a:lnTo>
                  <a:lnTo>
                    <a:pt x="2754" y="1577"/>
                  </a:lnTo>
                  <a:lnTo>
                    <a:pt x="2882" y="1528"/>
                  </a:lnTo>
                  <a:lnTo>
                    <a:pt x="2928" y="1566"/>
                  </a:lnTo>
                  <a:lnTo>
                    <a:pt x="2844" y="1599"/>
                  </a:lnTo>
                  <a:lnTo>
                    <a:pt x="2914" y="1614"/>
                  </a:lnTo>
                  <a:lnTo>
                    <a:pt x="2894" y="1649"/>
                  </a:lnTo>
                  <a:lnTo>
                    <a:pt x="2945" y="1714"/>
                  </a:lnTo>
                  <a:lnTo>
                    <a:pt x="3046" y="1737"/>
                  </a:lnTo>
                  <a:lnTo>
                    <a:pt x="3076" y="1656"/>
                  </a:lnTo>
                  <a:lnTo>
                    <a:pt x="3076" y="1707"/>
                  </a:lnTo>
                  <a:lnTo>
                    <a:pt x="3098" y="1700"/>
                  </a:lnTo>
                  <a:lnTo>
                    <a:pt x="3052" y="1750"/>
                  </a:lnTo>
                  <a:lnTo>
                    <a:pt x="2934" y="1785"/>
                  </a:lnTo>
                  <a:lnTo>
                    <a:pt x="2890" y="1848"/>
                  </a:lnTo>
                  <a:lnTo>
                    <a:pt x="2860" y="1794"/>
                  </a:lnTo>
                  <a:lnTo>
                    <a:pt x="2973" y="1746"/>
                  </a:lnTo>
                  <a:lnTo>
                    <a:pt x="2914" y="1749"/>
                  </a:lnTo>
                  <a:lnTo>
                    <a:pt x="2922" y="1714"/>
                  </a:lnTo>
                  <a:lnTo>
                    <a:pt x="2826" y="1753"/>
                  </a:lnTo>
                  <a:lnTo>
                    <a:pt x="2797" y="1729"/>
                  </a:lnTo>
                  <a:lnTo>
                    <a:pt x="2797" y="1656"/>
                  </a:lnTo>
                  <a:lnTo>
                    <a:pt x="2735" y="1634"/>
                  </a:lnTo>
                  <a:lnTo>
                    <a:pt x="2687" y="1750"/>
                  </a:lnTo>
                  <a:lnTo>
                    <a:pt x="2493" y="1794"/>
                  </a:lnTo>
                  <a:lnTo>
                    <a:pt x="2358" y="1838"/>
                  </a:lnTo>
                  <a:lnTo>
                    <a:pt x="2339" y="1860"/>
                  </a:lnTo>
                  <a:lnTo>
                    <a:pt x="2366" y="1865"/>
                  </a:lnTo>
                  <a:lnTo>
                    <a:pt x="2373" y="1883"/>
                  </a:lnTo>
                  <a:lnTo>
                    <a:pt x="2210" y="1930"/>
                  </a:lnTo>
                  <a:lnTo>
                    <a:pt x="2218" y="1907"/>
                  </a:lnTo>
                  <a:lnTo>
                    <a:pt x="2230" y="1892"/>
                  </a:lnTo>
                  <a:lnTo>
                    <a:pt x="2237" y="1871"/>
                  </a:lnTo>
                  <a:lnTo>
                    <a:pt x="2263" y="1853"/>
                  </a:lnTo>
                  <a:lnTo>
                    <a:pt x="2265" y="1750"/>
                  </a:lnTo>
                  <a:lnTo>
                    <a:pt x="2296" y="1785"/>
                  </a:lnTo>
                  <a:lnTo>
                    <a:pt x="2342" y="1772"/>
                  </a:lnTo>
                  <a:lnTo>
                    <a:pt x="2300" y="1714"/>
                  </a:lnTo>
                  <a:lnTo>
                    <a:pt x="2162" y="1684"/>
                  </a:lnTo>
                  <a:lnTo>
                    <a:pt x="2155" y="1684"/>
                  </a:lnTo>
                  <a:lnTo>
                    <a:pt x="2139" y="1602"/>
                  </a:lnTo>
                  <a:lnTo>
                    <a:pt x="2112" y="1607"/>
                  </a:lnTo>
                  <a:lnTo>
                    <a:pt x="2088" y="1560"/>
                  </a:lnTo>
                  <a:lnTo>
                    <a:pt x="2060" y="1557"/>
                  </a:lnTo>
                  <a:lnTo>
                    <a:pt x="2060" y="1584"/>
                  </a:lnTo>
                  <a:lnTo>
                    <a:pt x="2020" y="1545"/>
                  </a:lnTo>
                  <a:lnTo>
                    <a:pt x="1956" y="1602"/>
                  </a:lnTo>
                  <a:lnTo>
                    <a:pt x="1773" y="1560"/>
                  </a:lnTo>
                  <a:lnTo>
                    <a:pt x="1753" y="1520"/>
                  </a:lnTo>
                  <a:lnTo>
                    <a:pt x="1752" y="1546"/>
                  </a:lnTo>
                  <a:lnTo>
                    <a:pt x="698" y="1546"/>
                  </a:lnTo>
                  <a:lnTo>
                    <a:pt x="682" y="1501"/>
                  </a:lnTo>
                  <a:lnTo>
                    <a:pt x="626" y="1488"/>
                  </a:lnTo>
                  <a:lnTo>
                    <a:pt x="629" y="1459"/>
                  </a:lnTo>
                  <a:lnTo>
                    <a:pt x="511" y="1422"/>
                  </a:lnTo>
                  <a:lnTo>
                    <a:pt x="525" y="1400"/>
                  </a:lnTo>
                  <a:lnTo>
                    <a:pt x="496" y="1346"/>
                  </a:lnTo>
                  <a:lnTo>
                    <a:pt x="466" y="1342"/>
                  </a:lnTo>
                  <a:lnTo>
                    <a:pt x="403" y="1225"/>
                  </a:lnTo>
                  <a:lnTo>
                    <a:pt x="415" y="1189"/>
                  </a:lnTo>
                  <a:lnTo>
                    <a:pt x="418" y="1127"/>
                  </a:lnTo>
                  <a:lnTo>
                    <a:pt x="347" y="1092"/>
                  </a:lnTo>
                  <a:lnTo>
                    <a:pt x="210" y="887"/>
                  </a:lnTo>
                  <a:lnTo>
                    <a:pt x="135" y="945"/>
                  </a:lnTo>
                  <a:lnTo>
                    <a:pt x="112" y="917"/>
                  </a:lnTo>
                  <a:lnTo>
                    <a:pt x="107" y="912"/>
                  </a:lnTo>
                  <a:lnTo>
                    <a:pt x="72" y="855"/>
                  </a:lnTo>
                  <a:lnTo>
                    <a:pt x="0" y="85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257"/>
            <p:cNvSpPr/>
            <p:nvPr/>
          </p:nvSpPr>
          <p:spPr bwMode="auto">
            <a:xfrm>
              <a:off x="5841358" y="1634949"/>
              <a:ext cx="99405" cy="58713"/>
            </a:xfrm>
            <a:custGeom>
              <a:avLst/>
              <a:gdLst>
                <a:gd name="T0" fmla="*/ 0 w 191"/>
                <a:gd name="T1" fmla="*/ 0 h 128"/>
                <a:gd name="T2" fmla="*/ 2 w 191"/>
                <a:gd name="T3" fmla="*/ 1 h 128"/>
                <a:gd name="T4" fmla="*/ 4 w 191"/>
                <a:gd name="T5" fmla="*/ 3 h 128"/>
                <a:gd name="T6" fmla="*/ 3 w 191"/>
                <a:gd name="T7" fmla="*/ 3 h 128"/>
                <a:gd name="T8" fmla="*/ 0 w 191"/>
                <a:gd name="T9" fmla="*/ 0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28"/>
                <a:gd name="T17" fmla="*/ 191 w 191"/>
                <a:gd name="T18" fmla="*/ 128 h 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28">
                  <a:moveTo>
                    <a:pt x="0" y="0"/>
                  </a:moveTo>
                  <a:lnTo>
                    <a:pt x="103" y="27"/>
                  </a:lnTo>
                  <a:lnTo>
                    <a:pt x="191" y="128"/>
                  </a:lnTo>
                  <a:lnTo>
                    <a:pt x="140" y="10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258"/>
            <p:cNvSpPr/>
            <p:nvPr/>
          </p:nvSpPr>
          <p:spPr bwMode="auto">
            <a:xfrm>
              <a:off x="5887379" y="860261"/>
              <a:ext cx="209855" cy="135366"/>
            </a:xfrm>
            <a:custGeom>
              <a:avLst/>
              <a:gdLst>
                <a:gd name="T0" fmla="*/ 0 w 399"/>
                <a:gd name="T1" fmla="*/ 5 h 289"/>
                <a:gd name="T2" fmla="*/ 0 w 399"/>
                <a:gd name="T3" fmla="*/ 4 h 289"/>
                <a:gd name="T4" fmla="*/ 2 w 399"/>
                <a:gd name="T5" fmla="*/ 1 h 289"/>
                <a:gd name="T6" fmla="*/ 1 w 399"/>
                <a:gd name="T7" fmla="*/ 0 h 289"/>
                <a:gd name="T8" fmla="*/ 4 w 399"/>
                <a:gd name="T9" fmla="*/ 0 h 289"/>
                <a:gd name="T10" fmla="*/ 6 w 399"/>
                <a:gd name="T11" fmla="*/ 1 h 289"/>
                <a:gd name="T12" fmla="*/ 7 w 399"/>
                <a:gd name="T13" fmla="*/ 1 h 289"/>
                <a:gd name="T14" fmla="*/ 9 w 399"/>
                <a:gd name="T15" fmla="*/ 2 h 289"/>
                <a:gd name="T16" fmla="*/ 5 w 399"/>
                <a:gd name="T17" fmla="*/ 5 h 289"/>
                <a:gd name="T18" fmla="*/ 5 w 399"/>
                <a:gd name="T19" fmla="*/ 6 h 289"/>
                <a:gd name="T20" fmla="*/ 3 w 399"/>
                <a:gd name="T21" fmla="*/ 7 h 289"/>
                <a:gd name="T22" fmla="*/ 2 w 399"/>
                <a:gd name="T23" fmla="*/ 6 h 289"/>
                <a:gd name="T24" fmla="*/ 0 w 399"/>
                <a:gd name="T25" fmla="*/ 5 h 2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99"/>
                <a:gd name="T40" fmla="*/ 0 h 289"/>
                <a:gd name="T41" fmla="*/ 399 w 399"/>
                <a:gd name="T42" fmla="*/ 289 h 2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99" h="289">
                  <a:moveTo>
                    <a:pt x="0" y="220"/>
                  </a:moveTo>
                  <a:lnTo>
                    <a:pt x="15" y="182"/>
                  </a:lnTo>
                  <a:lnTo>
                    <a:pt x="76" y="63"/>
                  </a:lnTo>
                  <a:lnTo>
                    <a:pt x="47" y="11"/>
                  </a:lnTo>
                  <a:lnTo>
                    <a:pt x="171" y="0"/>
                  </a:lnTo>
                  <a:lnTo>
                    <a:pt x="257" y="48"/>
                  </a:lnTo>
                  <a:lnTo>
                    <a:pt x="312" y="21"/>
                  </a:lnTo>
                  <a:lnTo>
                    <a:pt x="399" y="88"/>
                  </a:lnTo>
                  <a:lnTo>
                    <a:pt x="217" y="195"/>
                  </a:lnTo>
                  <a:lnTo>
                    <a:pt x="200" y="259"/>
                  </a:lnTo>
                  <a:lnTo>
                    <a:pt x="112" y="289"/>
                  </a:lnTo>
                  <a:lnTo>
                    <a:pt x="70" y="239"/>
                  </a:lnTo>
                  <a:lnTo>
                    <a:pt x="0" y="22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259"/>
            <p:cNvSpPr/>
            <p:nvPr/>
          </p:nvSpPr>
          <p:spPr bwMode="auto">
            <a:xfrm>
              <a:off x="5949968" y="736311"/>
              <a:ext cx="145426" cy="75022"/>
            </a:xfrm>
            <a:custGeom>
              <a:avLst/>
              <a:gdLst>
                <a:gd name="T0" fmla="*/ 0 w 279"/>
                <a:gd name="T1" fmla="*/ 3 h 161"/>
                <a:gd name="T2" fmla="*/ 1 w 279"/>
                <a:gd name="T3" fmla="*/ 3 h 161"/>
                <a:gd name="T4" fmla="*/ 2 w 279"/>
                <a:gd name="T5" fmla="*/ 3 h 161"/>
                <a:gd name="T6" fmla="*/ 2 w 279"/>
                <a:gd name="T7" fmla="*/ 4 h 161"/>
                <a:gd name="T8" fmla="*/ 3 w 279"/>
                <a:gd name="T9" fmla="*/ 3 h 161"/>
                <a:gd name="T10" fmla="*/ 3 w 279"/>
                <a:gd name="T11" fmla="*/ 3 h 161"/>
                <a:gd name="T12" fmla="*/ 3 w 279"/>
                <a:gd name="T13" fmla="*/ 3 h 161"/>
                <a:gd name="T14" fmla="*/ 4 w 279"/>
                <a:gd name="T15" fmla="*/ 2 h 161"/>
                <a:gd name="T16" fmla="*/ 4 w 279"/>
                <a:gd name="T17" fmla="*/ 1 h 161"/>
                <a:gd name="T18" fmla="*/ 5 w 279"/>
                <a:gd name="T19" fmla="*/ 3 h 161"/>
                <a:gd name="T20" fmla="*/ 6 w 279"/>
                <a:gd name="T21" fmla="*/ 2 h 161"/>
                <a:gd name="T22" fmla="*/ 5 w 279"/>
                <a:gd name="T23" fmla="*/ 1 h 161"/>
                <a:gd name="T24" fmla="*/ 6 w 279"/>
                <a:gd name="T25" fmla="*/ 1 h 161"/>
                <a:gd name="T26" fmla="*/ 5 w 279"/>
                <a:gd name="T27" fmla="*/ 0 h 161"/>
                <a:gd name="T28" fmla="*/ 3 w 279"/>
                <a:gd name="T29" fmla="*/ 1 h 161"/>
                <a:gd name="T30" fmla="*/ 0 w 279"/>
                <a:gd name="T31" fmla="*/ 3 h 16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9"/>
                <a:gd name="T49" fmla="*/ 0 h 161"/>
                <a:gd name="T50" fmla="*/ 279 w 279"/>
                <a:gd name="T51" fmla="*/ 161 h 16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9" h="161">
                  <a:moveTo>
                    <a:pt x="0" y="125"/>
                  </a:moveTo>
                  <a:lnTo>
                    <a:pt x="62" y="148"/>
                  </a:lnTo>
                  <a:lnTo>
                    <a:pt x="78" y="122"/>
                  </a:lnTo>
                  <a:lnTo>
                    <a:pt x="93" y="161"/>
                  </a:lnTo>
                  <a:lnTo>
                    <a:pt x="122" y="146"/>
                  </a:lnTo>
                  <a:lnTo>
                    <a:pt x="116" y="108"/>
                  </a:lnTo>
                  <a:lnTo>
                    <a:pt x="147" y="130"/>
                  </a:lnTo>
                  <a:lnTo>
                    <a:pt x="164" y="72"/>
                  </a:lnTo>
                  <a:lnTo>
                    <a:pt x="189" y="67"/>
                  </a:lnTo>
                  <a:lnTo>
                    <a:pt x="198" y="121"/>
                  </a:lnTo>
                  <a:lnTo>
                    <a:pt x="258" y="80"/>
                  </a:lnTo>
                  <a:lnTo>
                    <a:pt x="241" y="33"/>
                  </a:lnTo>
                  <a:lnTo>
                    <a:pt x="279" y="23"/>
                  </a:lnTo>
                  <a:lnTo>
                    <a:pt x="240" y="0"/>
                  </a:lnTo>
                  <a:lnTo>
                    <a:pt x="136" y="23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260"/>
            <p:cNvSpPr/>
            <p:nvPr/>
          </p:nvSpPr>
          <p:spPr bwMode="auto">
            <a:xfrm>
              <a:off x="6027283" y="909189"/>
              <a:ext cx="358962" cy="182663"/>
            </a:xfrm>
            <a:custGeom>
              <a:avLst/>
              <a:gdLst>
                <a:gd name="T0" fmla="*/ 0 w 688"/>
                <a:gd name="T1" fmla="*/ 3 h 394"/>
                <a:gd name="T2" fmla="*/ 1 w 688"/>
                <a:gd name="T3" fmla="*/ 2 h 394"/>
                <a:gd name="T4" fmla="*/ 0 w 688"/>
                <a:gd name="T5" fmla="*/ 2 h 394"/>
                <a:gd name="T6" fmla="*/ 2 w 688"/>
                <a:gd name="T7" fmla="*/ 1 h 394"/>
                <a:gd name="T8" fmla="*/ 4 w 688"/>
                <a:gd name="T9" fmla="*/ 0 h 394"/>
                <a:gd name="T10" fmla="*/ 4 w 688"/>
                <a:gd name="T11" fmla="*/ 1 h 394"/>
                <a:gd name="T12" fmla="*/ 4 w 688"/>
                <a:gd name="T13" fmla="*/ 1 h 394"/>
                <a:gd name="T14" fmla="*/ 5 w 688"/>
                <a:gd name="T15" fmla="*/ 1 h 394"/>
                <a:gd name="T16" fmla="*/ 7 w 688"/>
                <a:gd name="T17" fmla="*/ 1 h 394"/>
                <a:gd name="T18" fmla="*/ 6 w 688"/>
                <a:gd name="T19" fmla="*/ 2 h 394"/>
                <a:gd name="T20" fmla="*/ 8 w 688"/>
                <a:gd name="T21" fmla="*/ 2 h 394"/>
                <a:gd name="T22" fmla="*/ 7 w 688"/>
                <a:gd name="T23" fmla="*/ 1 h 394"/>
                <a:gd name="T24" fmla="*/ 8 w 688"/>
                <a:gd name="T25" fmla="*/ 1 h 394"/>
                <a:gd name="T26" fmla="*/ 9 w 688"/>
                <a:gd name="T27" fmla="*/ 3 h 394"/>
                <a:gd name="T28" fmla="*/ 10 w 688"/>
                <a:gd name="T29" fmla="*/ 3 h 394"/>
                <a:gd name="T30" fmla="*/ 9 w 688"/>
                <a:gd name="T31" fmla="*/ 0 h 394"/>
                <a:gd name="T32" fmla="*/ 10 w 688"/>
                <a:gd name="T33" fmla="*/ 0 h 394"/>
                <a:gd name="T34" fmla="*/ 12 w 688"/>
                <a:gd name="T35" fmla="*/ 1 h 394"/>
                <a:gd name="T36" fmla="*/ 12 w 688"/>
                <a:gd name="T37" fmla="*/ 4 h 394"/>
                <a:gd name="T38" fmla="*/ 16 w 688"/>
                <a:gd name="T39" fmla="*/ 6 h 394"/>
                <a:gd name="T40" fmla="*/ 16 w 688"/>
                <a:gd name="T41" fmla="*/ 7 h 394"/>
                <a:gd name="T42" fmla="*/ 15 w 688"/>
                <a:gd name="T43" fmla="*/ 7 h 394"/>
                <a:gd name="T44" fmla="*/ 14 w 688"/>
                <a:gd name="T45" fmla="*/ 7 h 394"/>
                <a:gd name="T46" fmla="*/ 15 w 688"/>
                <a:gd name="T47" fmla="*/ 8 h 394"/>
                <a:gd name="T48" fmla="*/ 14 w 688"/>
                <a:gd name="T49" fmla="*/ 9 h 394"/>
                <a:gd name="T50" fmla="*/ 12 w 688"/>
                <a:gd name="T51" fmla="*/ 8 h 394"/>
                <a:gd name="T52" fmla="*/ 11 w 688"/>
                <a:gd name="T53" fmla="*/ 7 h 394"/>
                <a:gd name="T54" fmla="*/ 8 w 688"/>
                <a:gd name="T55" fmla="*/ 9 h 394"/>
                <a:gd name="T56" fmla="*/ 5 w 688"/>
                <a:gd name="T57" fmla="*/ 9 h 394"/>
                <a:gd name="T58" fmla="*/ 4 w 688"/>
                <a:gd name="T59" fmla="*/ 8 h 394"/>
                <a:gd name="T60" fmla="*/ 3 w 688"/>
                <a:gd name="T61" fmla="*/ 8 h 394"/>
                <a:gd name="T62" fmla="*/ 1 w 688"/>
                <a:gd name="T63" fmla="*/ 6 h 394"/>
                <a:gd name="T64" fmla="*/ 6 w 688"/>
                <a:gd name="T65" fmla="*/ 6 h 394"/>
                <a:gd name="T66" fmla="*/ 1 w 688"/>
                <a:gd name="T67" fmla="*/ 5 h 394"/>
                <a:gd name="T68" fmla="*/ 1 w 688"/>
                <a:gd name="T69" fmla="*/ 5 h 394"/>
                <a:gd name="T70" fmla="*/ 3 w 688"/>
                <a:gd name="T71" fmla="*/ 4 h 394"/>
                <a:gd name="T72" fmla="*/ 1 w 688"/>
                <a:gd name="T73" fmla="*/ 4 h 394"/>
                <a:gd name="T74" fmla="*/ 1 w 688"/>
                <a:gd name="T75" fmla="*/ 3 h 394"/>
                <a:gd name="T76" fmla="*/ 0 w 688"/>
                <a:gd name="T77" fmla="*/ 3 h 39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8"/>
                <a:gd name="T118" fmla="*/ 0 h 394"/>
                <a:gd name="T119" fmla="*/ 688 w 688"/>
                <a:gd name="T120" fmla="*/ 394 h 39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8" h="394">
                  <a:moveTo>
                    <a:pt x="0" y="128"/>
                  </a:moveTo>
                  <a:lnTo>
                    <a:pt x="37" y="96"/>
                  </a:lnTo>
                  <a:lnTo>
                    <a:pt x="17" y="80"/>
                  </a:lnTo>
                  <a:lnTo>
                    <a:pt x="101" y="23"/>
                  </a:lnTo>
                  <a:lnTo>
                    <a:pt x="168" y="0"/>
                  </a:lnTo>
                  <a:lnTo>
                    <a:pt x="189" y="40"/>
                  </a:lnTo>
                  <a:lnTo>
                    <a:pt x="166" y="65"/>
                  </a:lnTo>
                  <a:lnTo>
                    <a:pt x="226" y="32"/>
                  </a:lnTo>
                  <a:lnTo>
                    <a:pt x="296" y="59"/>
                  </a:lnTo>
                  <a:lnTo>
                    <a:pt x="268" y="88"/>
                  </a:lnTo>
                  <a:lnTo>
                    <a:pt x="349" y="69"/>
                  </a:lnTo>
                  <a:lnTo>
                    <a:pt x="326" y="35"/>
                  </a:lnTo>
                  <a:lnTo>
                    <a:pt x="356" y="39"/>
                  </a:lnTo>
                  <a:lnTo>
                    <a:pt x="416" y="146"/>
                  </a:lnTo>
                  <a:lnTo>
                    <a:pt x="439" y="120"/>
                  </a:lnTo>
                  <a:lnTo>
                    <a:pt x="414" y="4"/>
                  </a:lnTo>
                  <a:lnTo>
                    <a:pt x="466" y="5"/>
                  </a:lnTo>
                  <a:lnTo>
                    <a:pt x="521" y="47"/>
                  </a:lnTo>
                  <a:lnTo>
                    <a:pt x="552" y="191"/>
                  </a:lnTo>
                  <a:lnTo>
                    <a:pt x="688" y="261"/>
                  </a:lnTo>
                  <a:lnTo>
                    <a:pt x="686" y="299"/>
                  </a:lnTo>
                  <a:lnTo>
                    <a:pt x="651" y="283"/>
                  </a:lnTo>
                  <a:lnTo>
                    <a:pt x="609" y="308"/>
                  </a:lnTo>
                  <a:lnTo>
                    <a:pt x="665" y="341"/>
                  </a:lnTo>
                  <a:lnTo>
                    <a:pt x="612" y="371"/>
                  </a:lnTo>
                  <a:lnTo>
                    <a:pt x="525" y="354"/>
                  </a:lnTo>
                  <a:lnTo>
                    <a:pt x="476" y="315"/>
                  </a:lnTo>
                  <a:lnTo>
                    <a:pt x="359" y="380"/>
                  </a:lnTo>
                  <a:lnTo>
                    <a:pt x="218" y="394"/>
                  </a:lnTo>
                  <a:lnTo>
                    <a:pt x="189" y="333"/>
                  </a:lnTo>
                  <a:lnTo>
                    <a:pt x="111" y="329"/>
                  </a:lnTo>
                  <a:lnTo>
                    <a:pt x="60" y="274"/>
                  </a:lnTo>
                  <a:lnTo>
                    <a:pt x="263" y="242"/>
                  </a:lnTo>
                  <a:lnTo>
                    <a:pt x="53" y="226"/>
                  </a:lnTo>
                  <a:lnTo>
                    <a:pt x="28" y="192"/>
                  </a:lnTo>
                  <a:lnTo>
                    <a:pt x="134" y="157"/>
                  </a:lnTo>
                  <a:lnTo>
                    <a:pt x="37" y="164"/>
                  </a:lnTo>
                  <a:lnTo>
                    <a:pt x="42" y="146"/>
                  </a:lnTo>
                  <a:lnTo>
                    <a:pt x="0" y="12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261"/>
            <p:cNvSpPr/>
            <p:nvPr/>
          </p:nvSpPr>
          <p:spPr bwMode="auto">
            <a:xfrm>
              <a:off x="6051213" y="765668"/>
              <a:ext cx="246672" cy="101117"/>
            </a:xfrm>
            <a:custGeom>
              <a:avLst/>
              <a:gdLst>
                <a:gd name="T0" fmla="*/ 0 w 468"/>
                <a:gd name="T1" fmla="*/ 3 h 217"/>
                <a:gd name="T2" fmla="*/ 0 w 468"/>
                <a:gd name="T3" fmla="*/ 3 h 217"/>
                <a:gd name="T4" fmla="*/ 2 w 468"/>
                <a:gd name="T5" fmla="*/ 3 h 217"/>
                <a:gd name="T6" fmla="*/ 0 w 468"/>
                <a:gd name="T7" fmla="*/ 3 h 217"/>
                <a:gd name="T8" fmla="*/ 3 w 468"/>
                <a:gd name="T9" fmla="*/ 2 h 217"/>
                <a:gd name="T10" fmla="*/ 1 w 468"/>
                <a:gd name="T11" fmla="*/ 2 h 217"/>
                <a:gd name="T12" fmla="*/ 1 w 468"/>
                <a:gd name="T13" fmla="*/ 1 h 217"/>
                <a:gd name="T14" fmla="*/ 3 w 468"/>
                <a:gd name="T15" fmla="*/ 1 h 217"/>
                <a:gd name="T16" fmla="*/ 1 w 468"/>
                <a:gd name="T17" fmla="*/ 1 h 217"/>
                <a:gd name="T18" fmla="*/ 3 w 468"/>
                <a:gd name="T19" fmla="*/ 1 h 217"/>
                <a:gd name="T20" fmla="*/ 5 w 468"/>
                <a:gd name="T21" fmla="*/ 1 h 217"/>
                <a:gd name="T22" fmla="*/ 6 w 468"/>
                <a:gd name="T23" fmla="*/ 3 h 217"/>
                <a:gd name="T24" fmla="*/ 8 w 468"/>
                <a:gd name="T25" fmla="*/ 3 h 217"/>
                <a:gd name="T26" fmla="*/ 7 w 468"/>
                <a:gd name="T27" fmla="*/ 2 h 217"/>
                <a:gd name="T28" fmla="*/ 7 w 468"/>
                <a:gd name="T29" fmla="*/ 1 h 217"/>
                <a:gd name="T30" fmla="*/ 7 w 468"/>
                <a:gd name="T31" fmla="*/ 1 h 217"/>
                <a:gd name="T32" fmla="*/ 8 w 468"/>
                <a:gd name="T33" fmla="*/ 0 h 217"/>
                <a:gd name="T34" fmla="*/ 9 w 468"/>
                <a:gd name="T35" fmla="*/ 1 h 217"/>
                <a:gd name="T36" fmla="*/ 8 w 468"/>
                <a:gd name="T37" fmla="*/ 2 h 217"/>
                <a:gd name="T38" fmla="*/ 9 w 468"/>
                <a:gd name="T39" fmla="*/ 2 h 217"/>
                <a:gd name="T40" fmla="*/ 9 w 468"/>
                <a:gd name="T41" fmla="*/ 2 h 217"/>
                <a:gd name="T42" fmla="*/ 10 w 468"/>
                <a:gd name="T43" fmla="*/ 3 h 217"/>
                <a:gd name="T44" fmla="*/ 10 w 468"/>
                <a:gd name="T45" fmla="*/ 2 h 217"/>
                <a:gd name="T46" fmla="*/ 11 w 468"/>
                <a:gd name="T47" fmla="*/ 3 h 217"/>
                <a:gd name="T48" fmla="*/ 11 w 468"/>
                <a:gd name="T49" fmla="*/ 4 h 217"/>
                <a:gd name="T50" fmla="*/ 8 w 468"/>
                <a:gd name="T51" fmla="*/ 4 h 217"/>
                <a:gd name="T52" fmla="*/ 5 w 468"/>
                <a:gd name="T53" fmla="*/ 5 h 217"/>
                <a:gd name="T54" fmla="*/ 3 w 468"/>
                <a:gd name="T55" fmla="*/ 4 h 217"/>
                <a:gd name="T56" fmla="*/ 6 w 468"/>
                <a:gd name="T57" fmla="*/ 3 h 217"/>
                <a:gd name="T58" fmla="*/ 3 w 468"/>
                <a:gd name="T59" fmla="*/ 4 h 217"/>
                <a:gd name="T60" fmla="*/ 4 w 468"/>
                <a:gd name="T61" fmla="*/ 3 h 217"/>
                <a:gd name="T62" fmla="*/ 3 w 468"/>
                <a:gd name="T63" fmla="*/ 4 h 217"/>
                <a:gd name="T64" fmla="*/ 1 w 468"/>
                <a:gd name="T65" fmla="*/ 4 h 217"/>
                <a:gd name="T66" fmla="*/ 0 w 468"/>
                <a:gd name="T67" fmla="*/ 3 h 2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68"/>
                <a:gd name="T103" fmla="*/ 0 h 217"/>
                <a:gd name="T104" fmla="*/ 468 w 468"/>
                <a:gd name="T105" fmla="*/ 217 h 2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68" h="217">
                  <a:moveTo>
                    <a:pt x="0" y="143"/>
                  </a:moveTo>
                  <a:lnTo>
                    <a:pt x="18" y="125"/>
                  </a:lnTo>
                  <a:lnTo>
                    <a:pt x="100" y="105"/>
                  </a:lnTo>
                  <a:lnTo>
                    <a:pt x="18" y="109"/>
                  </a:lnTo>
                  <a:lnTo>
                    <a:pt x="113" y="88"/>
                  </a:lnTo>
                  <a:lnTo>
                    <a:pt x="36" y="88"/>
                  </a:lnTo>
                  <a:lnTo>
                    <a:pt x="44" y="64"/>
                  </a:lnTo>
                  <a:lnTo>
                    <a:pt x="115" y="63"/>
                  </a:lnTo>
                  <a:lnTo>
                    <a:pt x="64" y="57"/>
                  </a:lnTo>
                  <a:lnTo>
                    <a:pt x="106" y="36"/>
                  </a:lnTo>
                  <a:lnTo>
                    <a:pt x="200" y="63"/>
                  </a:lnTo>
                  <a:lnTo>
                    <a:pt x="247" y="117"/>
                  </a:lnTo>
                  <a:lnTo>
                    <a:pt x="334" y="120"/>
                  </a:lnTo>
                  <a:lnTo>
                    <a:pt x="300" y="88"/>
                  </a:lnTo>
                  <a:lnTo>
                    <a:pt x="317" y="65"/>
                  </a:lnTo>
                  <a:lnTo>
                    <a:pt x="280" y="40"/>
                  </a:lnTo>
                  <a:lnTo>
                    <a:pt x="342" y="0"/>
                  </a:lnTo>
                  <a:lnTo>
                    <a:pt x="366" y="48"/>
                  </a:lnTo>
                  <a:lnTo>
                    <a:pt x="349" y="69"/>
                  </a:lnTo>
                  <a:lnTo>
                    <a:pt x="384" y="76"/>
                  </a:lnTo>
                  <a:lnTo>
                    <a:pt x="369" y="99"/>
                  </a:lnTo>
                  <a:lnTo>
                    <a:pt x="414" y="107"/>
                  </a:lnTo>
                  <a:lnTo>
                    <a:pt x="439" y="75"/>
                  </a:lnTo>
                  <a:lnTo>
                    <a:pt x="468" y="111"/>
                  </a:lnTo>
                  <a:lnTo>
                    <a:pt x="446" y="161"/>
                  </a:lnTo>
                  <a:lnTo>
                    <a:pt x="344" y="157"/>
                  </a:lnTo>
                  <a:lnTo>
                    <a:pt x="191" y="217"/>
                  </a:lnTo>
                  <a:lnTo>
                    <a:pt x="129" y="187"/>
                  </a:lnTo>
                  <a:lnTo>
                    <a:pt x="259" y="137"/>
                  </a:lnTo>
                  <a:lnTo>
                    <a:pt x="146" y="167"/>
                  </a:lnTo>
                  <a:lnTo>
                    <a:pt x="165" y="128"/>
                  </a:lnTo>
                  <a:lnTo>
                    <a:pt x="108" y="170"/>
                  </a:lnTo>
                  <a:lnTo>
                    <a:pt x="44" y="157"/>
                  </a:lnTo>
                  <a:lnTo>
                    <a:pt x="0" y="14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262"/>
            <p:cNvSpPr/>
            <p:nvPr/>
          </p:nvSpPr>
          <p:spPr bwMode="auto">
            <a:xfrm>
              <a:off x="6297885" y="659658"/>
              <a:ext cx="127017" cy="61975"/>
            </a:xfrm>
            <a:custGeom>
              <a:avLst/>
              <a:gdLst>
                <a:gd name="T0" fmla="*/ 0 w 244"/>
                <a:gd name="T1" fmla="*/ 0 h 134"/>
                <a:gd name="T2" fmla="*/ 1 w 244"/>
                <a:gd name="T3" fmla="*/ 1 h 134"/>
                <a:gd name="T4" fmla="*/ 2 w 244"/>
                <a:gd name="T5" fmla="*/ 1 h 134"/>
                <a:gd name="T6" fmla="*/ 1 w 244"/>
                <a:gd name="T7" fmla="*/ 1 h 134"/>
                <a:gd name="T8" fmla="*/ 2 w 244"/>
                <a:gd name="T9" fmla="*/ 2 h 134"/>
                <a:gd name="T10" fmla="*/ 1 w 244"/>
                <a:gd name="T11" fmla="*/ 2 h 134"/>
                <a:gd name="T12" fmla="*/ 2 w 244"/>
                <a:gd name="T13" fmla="*/ 2 h 134"/>
                <a:gd name="T14" fmla="*/ 6 w 244"/>
                <a:gd name="T15" fmla="*/ 3 h 134"/>
                <a:gd name="T16" fmla="*/ 5 w 244"/>
                <a:gd name="T17" fmla="*/ 1 h 134"/>
                <a:gd name="T18" fmla="*/ 3 w 244"/>
                <a:gd name="T19" fmla="*/ 0 h 134"/>
                <a:gd name="T20" fmla="*/ 2 w 244"/>
                <a:gd name="T21" fmla="*/ 1 h 134"/>
                <a:gd name="T22" fmla="*/ 2 w 244"/>
                <a:gd name="T23" fmla="*/ 0 h 134"/>
                <a:gd name="T24" fmla="*/ 0 w 244"/>
                <a:gd name="T25" fmla="*/ 0 h 1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4"/>
                <a:gd name="T40" fmla="*/ 0 h 134"/>
                <a:gd name="T41" fmla="*/ 244 w 244"/>
                <a:gd name="T42" fmla="*/ 134 h 1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4" h="134">
                  <a:moveTo>
                    <a:pt x="0" y="0"/>
                  </a:moveTo>
                  <a:lnTo>
                    <a:pt x="22" y="48"/>
                  </a:lnTo>
                  <a:lnTo>
                    <a:pt x="79" y="48"/>
                  </a:lnTo>
                  <a:lnTo>
                    <a:pt x="59" y="60"/>
                  </a:lnTo>
                  <a:lnTo>
                    <a:pt x="75" y="76"/>
                  </a:lnTo>
                  <a:lnTo>
                    <a:pt x="23" y="83"/>
                  </a:lnTo>
                  <a:lnTo>
                    <a:pt x="107" y="100"/>
                  </a:lnTo>
                  <a:lnTo>
                    <a:pt x="244" y="134"/>
                  </a:lnTo>
                  <a:lnTo>
                    <a:pt x="221" y="58"/>
                  </a:lnTo>
                  <a:lnTo>
                    <a:pt x="123" y="11"/>
                  </a:lnTo>
                  <a:lnTo>
                    <a:pt x="93" y="31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263"/>
            <p:cNvSpPr/>
            <p:nvPr/>
          </p:nvSpPr>
          <p:spPr bwMode="auto">
            <a:xfrm>
              <a:off x="6354951" y="778715"/>
              <a:ext cx="103087" cy="63606"/>
            </a:xfrm>
            <a:custGeom>
              <a:avLst/>
              <a:gdLst>
                <a:gd name="T0" fmla="*/ 0 w 195"/>
                <a:gd name="T1" fmla="*/ 2 h 137"/>
                <a:gd name="T2" fmla="*/ 1 w 195"/>
                <a:gd name="T3" fmla="*/ 1 h 137"/>
                <a:gd name="T4" fmla="*/ 1 w 195"/>
                <a:gd name="T5" fmla="*/ 1 h 137"/>
                <a:gd name="T6" fmla="*/ 0 w 195"/>
                <a:gd name="T7" fmla="*/ 1 h 137"/>
                <a:gd name="T8" fmla="*/ 1 w 195"/>
                <a:gd name="T9" fmla="*/ 0 h 137"/>
                <a:gd name="T10" fmla="*/ 2 w 195"/>
                <a:gd name="T11" fmla="*/ 1 h 137"/>
                <a:gd name="T12" fmla="*/ 1 w 195"/>
                <a:gd name="T13" fmla="*/ 0 h 137"/>
                <a:gd name="T14" fmla="*/ 4 w 195"/>
                <a:gd name="T15" fmla="*/ 0 h 137"/>
                <a:gd name="T16" fmla="*/ 5 w 195"/>
                <a:gd name="T17" fmla="*/ 2 h 137"/>
                <a:gd name="T18" fmla="*/ 4 w 195"/>
                <a:gd name="T19" fmla="*/ 2 h 137"/>
                <a:gd name="T20" fmla="*/ 4 w 195"/>
                <a:gd name="T21" fmla="*/ 3 h 137"/>
                <a:gd name="T22" fmla="*/ 2 w 195"/>
                <a:gd name="T23" fmla="*/ 3 h 137"/>
                <a:gd name="T24" fmla="*/ 2 w 195"/>
                <a:gd name="T25" fmla="*/ 3 h 137"/>
                <a:gd name="T26" fmla="*/ 2 w 195"/>
                <a:gd name="T27" fmla="*/ 2 h 137"/>
                <a:gd name="T28" fmla="*/ 3 w 195"/>
                <a:gd name="T29" fmla="*/ 2 h 137"/>
                <a:gd name="T30" fmla="*/ 0 w 195"/>
                <a:gd name="T31" fmla="*/ 2 h 1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5"/>
                <a:gd name="T49" fmla="*/ 0 h 137"/>
                <a:gd name="T50" fmla="*/ 195 w 195"/>
                <a:gd name="T51" fmla="*/ 137 h 13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5" h="137">
                  <a:moveTo>
                    <a:pt x="0" y="90"/>
                  </a:moveTo>
                  <a:lnTo>
                    <a:pt x="23" y="58"/>
                  </a:lnTo>
                  <a:lnTo>
                    <a:pt x="58" y="64"/>
                  </a:lnTo>
                  <a:lnTo>
                    <a:pt x="11" y="30"/>
                  </a:lnTo>
                  <a:lnTo>
                    <a:pt x="24" y="10"/>
                  </a:lnTo>
                  <a:lnTo>
                    <a:pt x="99" y="54"/>
                  </a:lnTo>
                  <a:lnTo>
                    <a:pt x="57" y="7"/>
                  </a:lnTo>
                  <a:lnTo>
                    <a:pt x="175" y="0"/>
                  </a:lnTo>
                  <a:lnTo>
                    <a:pt x="195" y="100"/>
                  </a:lnTo>
                  <a:lnTo>
                    <a:pt x="171" y="83"/>
                  </a:lnTo>
                  <a:lnTo>
                    <a:pt x="170" y="137"/>
                  </a:lnTo>
                  <a:lnTo>
                    <a:pt x="76" y="131"/>
                  </a:lnTo>
                  <a:lnTo>
                    <a:pt x="92" y="117"/>
                  </a:lnTo>
                  <a:lnTo>
                    <a:pt x="69" y="98"/>
                  </a:lnTo>
                  <a:lnTo>
                    <a:pt x="138" y="69"/>
                  </a:lnTo>
                  <a:lnTo>
                    <a:pt x="0" y="9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264"/>
            <p:cNvSpPr/>
            <p:nvPr/>
          </p:nvSpPr>
          <p:spPr bwMode="auto">
            <a:xfrm>
              <a:off x="6356792" y="889618"/>
              <a:ext cx="119654" cy="99486"/>
            </a:xfrm>
            <a:custGeom>
              <a:avLst/>
              <a:gdLst>
                <a:gd name="T0" fmla="*/ 0 w 228"/>
                <a:gd name="T1" fmla="*/ 3 h 214"/>
                <a:gd name="T2" fmla="*/ 0 w 228"/>
                <a:gd name="T3" fmla="*/ 2 h 214"/>
                <a:gd name="T4" fmla="*/ 2 w 228"/>
                <a:gd name="T5" fmla="*/ 2 h 214"/>
                <a:gd name="T6" fmla="*/ 2 w 228"/>
                <a:gd name="T7" fmla="*/ 1 h 214"/>
                <a:gd name="T8" fmla="*/ 2 w 228"/>
                <a:gd name="T9" fmla="*/ 1 h 214"/>
                <a:gd name="T10" fmla="*/ 1 w 228"/>
                <a:gd name="T11" fmla="*/ 1 h 214"/>
                <a:gd name="T12" fmla="*/ 2 w 228"/>
                <a:gd name="T13" fmla="*/ 1 h 214"/>
                <a:gd name="T14" fmla="*/ 1 w 228"/>
                <a:gd name="T15" fmla="*/ 0 h 214"/>
                <a:gd name="T16" fmla="*/ 5 w 228"/>
                <a:gd name="T17" fmla="*/ 0 h 214"/>
                <a:gd name="T18" fmla="*/ 5 w 228"/>
                <a:gd name="T19" fmla="*/ 1 h 214"/>
                <a:gd name="T20" fmla="*/ 4 w 228"/>
                <a:gd name="T21" fmla="*/ 2 h 214"/>
                <a:gd name="T22" fmla="*/ 5 w 228"/>
                <a:gd name="T23" fmla="*/ 2 h 214"/>
                <a:gd name="T24" fmla="*/ 5 w 228"/>
                <a:gd name="T25" fmla="*/ 4 h 214"/>
                <a:gd name="T26" fmla="*/ 3 w 228"/>
                <a:gd name="T27" fmla="*/ 5 h 214"/>
                <a:gd name="T28" fmla="*/ 2 w 228"/>
                <a:gd name="T29" fmla="*/ 4 h 214"/>
                <a:gd name="T30" fmla="*/ 0 w 228"/>
                <a:gd name="T31" fmla="*/ 3 h 2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8"/>
                <a:gd name="T49" fmla="*/ 0 h 214"/>
                <a:gd name="T50" fmla="*/ 228 w 228"/>
                <a:gd name="T51" fmla="*/ 214 h 21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8" h="214">
                  <a:moveTo>
                    <a:pt x="0" y="107"/>
                  </a:moveTo>
                  <a:lnTo>
                    <a:pt x="14" y="80"/>
                  </a:lnTo>
                  <a:lnTo>
                    <a:pt x="87" y="95"/>
                  </a:lnTo>
                  <a:lnTo>
                    <a:pt x="77" y="62"/>
                  </a:lnTo>
                  <a:lnTo>
                    <a:pt x="95" y="64"/>
                  </a:lnTo>
                  <a:lnTo>
                    <a:pt x="45" y="45"/>
                  </a:lnTo>
                  <a:lnTo>
                    <a:pt x="72" y="35"/>
                  </a:lnTo>
                  <a:lnTo>
                    <a:pt x="47" y="18"/>
                  </a:lnTo>
                  <a:lnTo>
                    <a:pt x="196" y="0"/>
                  </a:lnTo>
                  <a:lnTo>
                    <a:pt x="200" y="46"/>
                  </a:lnTo>
                  <a:lnTo>
                    <a:pt x="155" y="84"/>
                  </a:lnTo>
                  <a:lnTo>
                    <a:pt x="219" y="95"/>
                  </a:lnTo>
                  <a:lnTo>
                    <a:pt x="228" y="173"/>
                  </a:lnTo>
                  <a:lnTo>
                    <a:pt x="132" y="214"/>
                  </a:lnTo>
                  <a:lnTo>
                    <a:pt x="87" y="154"/>
                  </a:lnTo>
                  <a:lnTo>
                    <a:pt x="0" y="10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265"/>
            <p:cNvSpPr/>
            <p:nvPr/>
          </p:nvSpPr>
          <p:spPr bwMode="auto">
            <a:xfrm>
              <a:off x="6441470" y="675967"/>
              <a:ext cx="71792" cy="50559"/>
            </a:xfrm>
            <a:custGeom>
              <a:avLst/>
              <a:gdLst>
                <a:gd name="T0" fmla="*/ 0 w 136"/>
                <a:gd name="T1" fmla="*/ 0 h 109"/>
                <a:gd name="T2" fmla="*/ 0 w 136"/>
                <a:gd name="T3" fmla="*/ 1 h 109"/>
                <a:gd name="T4" fmla="*/ 1 w 136"/>
                <a:gd name="T5" fmla="*/ 2 h 109"/>
                <a:gd name="T6" fmla="*/ 1 w 136"/>
                <a:gd name="T7" fmla="*/ 2 h 109"/>
                <a:gd name="T8" fmla="*/ 1 w 136"/>
                <a:gd name="T9" fmla="*/ 3 h 109"/>
                <a:gd name="T10" fmla="*/ 3 w 136"/>
                <a:gd name="T11" fmla="*/ 2 h 109"/>
                <a:gd name="T12" fmla="*/ 3 w 136"/>
                <a:gd name="T13" fmla="*/ 1 h 109"/>
                <a:gd name="T14" fmla="*/ 0 w 136"/>
                <a:gd name="T15" fmla="*/ 0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6"/>
                <a:gd name="T25" fmla="*/ 0 h 109"/>
                <a:gd name="T26" fmla="*/ 136 w 136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6" h="109">
                  <a:moveTo>
                    <a:pt x="0" y="0"/>
                  </a:moveTo>
                  <a:lnTo>
                    <a:pt x="18" y="65"/>
                  </a:lnTo>
                  <a:lnTo>
                    <a:pt x="59" y="71"/>
                  </a:lnTo>
                  <a:lnTo>
                    <a:pt x="23" y="79"/>
                  </a:lnTo>
                  <a:lnTo>
                    <a:pt x="42" y="109"/>
                  </a:lnTo>
                  <a:lnTo>
                    <a:pt x="127" y="91"/>
                  </a:lnTo>
                  <a:lnTo>
                    <a:pt x="136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266"/>
            <p:cNvSpPr/>
            <p:nvPr/>
          </p:nvSpPr>
          <p:spPr bwMode="auto">
            <a:xfrm>
              <a:off x="6467242" y="754251"/>
              <a:ext cx="346077" cy="112534"/>
            </a:xfrm>
            <a:custGeom>
              <a:avLst/>
              <a:gdLst>
                <a:gd name="T0" fmla="*/ 0 w 659"/>
                <a:gd name="T1" fmla="*/ 1 h 241"/>
                <a:gd name="T2" fmla="*/ 1 w 659"/>
                <a:gd name="T3" fmla="*/ 0 h 241"/>
                <a:gd name="T4" fmla="*/ 2 w 659"/>
                <a:gd name="T5" fmla="*/ 0 h 241"/>
                <a:gd name="T6" fmla="*/ 3 w 659"/>
                <a:gd name="T7" fmla="*/ 1 h 241"/>
                <a:gd name="T8" fmla="*/ 3 w 659"/>
                <a:gd name="T9" fmla="*/ 1 h 241"/>
                <a:gd name="T10" fmla="*/ 5 w 659"/>
                <a:gd name="T11" fmla="*/ 1 h 241"/>
                <a:gd name="T12" fmla="*/ 6 w 659"/>
                <a:gd name="T13" fmla="*/ 1 h 241"/>
                <a:gd name="T14" fmla="*/ 5 w 659"/>
                <a:gd name="T15" fmla="*/ 1 h 241"/>
                <a:gd name="T16" fmla="*/ 7 w 659"/>
                <a:gd name="T17" fmla="*/ 2 h 241"/>
                <a:gd name="T18" fmla="*/ 5 w 659"/>
                <a:gd name="T19" fmla="*/ 2 h 241"/>
                <a:gd name="T20" fmla="*/ 6 w 659"/>
                <a:gd name="T21" fmla="*/ 3 h 241"/>
                <a:gd name="T22" fmla="*/ 5 w 659"/>
                <a:gd name="T23" fmla="*/ 3 h 241"/>
                <a:gd name="T24" fmla="*/ 6 w 659"/>
                <a:gd name="T25" fmla="*/ 3 h 241"/>
                <a:gd name="T26" fmla="*/ 7 w 659"/>
                <a:gd name="T27" fmla="*/ 4 h 241"/>
                <a:gd name="T28" fmla="*/ 7 w 659"/>
                <a:gd name="T29" fmla="*/ 3 h 241"/>
                <a:gd name="T30" fmla="*/ 10 w 659"/>
                <a:gd name="T31" fmla="*/ 4 h 241"/>
                <a:gd name="T32" fmla="*/ 13 w 659"/>
                <a:gd name="T33" fmla="*/ 3 h 241"/>
                <a:gd name="T34" fmla="*/ 15 w 659"/>
                <a:gd name="T35" fmla="*/ 4 h 241"/>
                <a:gd name="T36" fmla="*/ 15 w 659"/>
                <a:gd name="T37" fmla="*/ 5 h 241"/>
                <a:gd name="T38" fmla="*/ 15 w 659"/>
                <a:gd name="T39" fmla="*/ 5 h 241"/>
                <a:gd name="T40" fmla="*/ 13 w 659"/>
                <a:gd name="T41" fmla="*/ 6 h 241"/>
                <a:gd name="T42" fmla="*/ 12 w 659"/>
                <a:gd name="T43" fmla="*/ 5 h 241"/>
                <a:gd name="T44" fmla="*/ 12 w 659"/>
                <a:gd name="T45" fmla="*/ 5 h 241"/>
                <a:gd name="T46" fmla="*/ 11 w 659"/>
                <a:gd name="T47" fmla="*/ 5 h 241"/>
                <a:gd name="T48" fmla="*/ 8 w 659"/>
                <a:gd name="T49" fmla="*/ 6 h 241"/>
                <a:gd name="T50" fmla="*/ 7 w 659"/>
                <a:gd name="T51" fmla="*/ 5 h 241"/>
                <a:gd name="T52" fmla="*/ 6 w 659"/>
                <a:gd name="T53" fmla="*/ 5 h 241"/>
                <a:gd name="T54" fmla="*/ 5 w 659"/>
                <a:gd name="T55" fmla="*/ 5 h 241"/>
                <a:gd name="T56" fmla="*/ 5 w 659"/>
                <a:gd name="T57" fmla="*/ 5 h 241"/>
                <a:gd name="T58" fmla="*/ 3 w 659"/>
                <a:gd name="T59" fmla="*/ 2 h 241"/>
                <a:gd name="T60" fmla="*/ 2 w 659"/>
                <a:gd name="T61" fmla="*/ 2 h 241"/>
                <a:gd name="T62" fmla="*/ 0 w 659"/>
                <a:gd name="T63" fmla="*/ 1 h 24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59"/>
                <a:gd name="T97" fmla="*/ 0 h 241"/>
                <a:gd name="T98" fmla="*/ 659 w 659"/>
                <a:gd name="T99" fmla="*/ 241 h 24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59" h="241">
                  <a:moveTo>
                    <a:pt x="0" y="38"/>
                  </a:moveTo>
                  <a:lnTo>
                    <a:pt x="41" y="0"/>
                  </a:lnTo>
                  <a:lnTo>
                    <a:pt x="97" y="19"/>
                  </a:lnTo>
                  <a:lnTo>
                    <a:pt x="137" y="38"/>
                  </a:lnTo>
                  <a:lnTo>
                    <a:pt x="126" y="65"/>
                  </a:lnTo>
                  <a:lnTo>
                    <a:pt x="200" y="42"/>
                  </a:lnTo>
                  <a:lnTo>
                    <a:pt x="250" y="65"/>
                  </a:lnTo>
                  <a:lnTo>
                    <a:pt x="209" y="65"/>
                  </a:lnTo>
                  <a:lnTo>
                    <a:pt x="293" y="84"/>
                  </a:lnTo>
                  <a:lnTo>
                    <a:pt x="200" y="92"/>
                  </a:lnTo>
                  <a:lnTo>
                    <a:pt x="250" y="108"/>
                  </a:lnTo>
                  <a:lnTo>
                    <a:pt x="214" y="126"/>
                  </a:lnTo>
                  <a:lnTo>
                    <a:pt x="260" y="112"/>
                  </a:lnTo>
                  <a:lnTo>
                    <a:pt x="301" y="158"/>
                  </a:lnTo>
                  <a:lnTo>
                    <a:pt x="310" y="135"/>
                  </a:lnTo>
                  <a:lnTo>
                    <a:pt x="430" y="158"/>
                  </a:lnTo>
                  <a:lnTo>
                    <a:pt x="555" y="114"/>
                  </a:lnTo>
                  <a:lnTo>
                    <a:pt x="659" y="167"/>
                  </a:lnTo>
                  <a:lnTo>
                    <a:pt x="626" y="191"/>
                  </a:lnTo>
                  <a:lnTo>
                    <a:pt x="635" y="231"/>
                  </a:lnTo>
                  <a:lnTo>
                    <a:pt x="576" y="241"/>
                  </a:lnTo>
                  <a:lnTo>
                    <a:pt x="509" y="203"/>
                  </a:lnTo>
                  <a:lnTo>
                    <a:pt x="509" y="231"/>
                  </a:lnTo>
                  <a:lnTo>
                    <a:pt x="473" y="238"/>
                  </a:lnTo>
                  <a:lnTo>
                    <a:pt x="325" y="241"/>
                  </a:lnTo>
                  <a:lnTo>
                    <a:pt x="310" y="207"/>
                  </a:lnTo>
                  <a:lnTo>
                    <a:pt x="274" y="238"/>
                  </a:lnTo>
                  <a:lnTo>
                    <a:pt x="227" y="207"/>
                  </a:lnTo>
                  <a:lnTo>
                    <a:pt x="197" y="229"/>
                  </a:lnTo>
                  <a:lnTo>
                    <a:pt x="141" y="72"/>
                  </a:lnTo>
                  <a:lnTo>
                    <a:pt x="75" y="87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267"/>
            <p:cNvSpPr/>
            <p:nvPr/>
          </p:nvSpPr>
          <p:spPr bwMode="auto">
            <a:xfrm>
              <a:off x="6481968" y="561803"/>
              <a:ext cx="222741" cy="150045"/>
            </a:xfrm>
            <a:custGeom>
              <a:avLst/>
              <a:gdLst>
                <a:gd name="T0" fmla="*/ 0 w 428"/>
                <a:gd name="T1" fmla="*/ 2 h 323"/>
                <a:gd name="T2" fmla="*/ 2 w 428"/>
                <a:gd name="T3" fmla="*/ 2 h 323"/>
                <a:gd name="T4" fmla="*/ 1 w 428"/>
                <a:gd name="T5" fmla="*/ 1 h 323"/>
                <a:gd name="T6" fmla="*/ 3 w 428"/>
                <a:gd name="T7" fmla="*/ 1 h 323"/>
                <a:gd name="T8" fmla="*/ 1 w 428"/>
                <a:gd name="T9" fmla="*/ 0 h 323"/>
                <a:gd name="T10" fmla="*/ 4 w 428"/>
                <a:gd name="T11" fmla="*/ 1 h 323"/>
                <a:gd name="T12" fmla="*/ 5 w 428"/>
                <a:gd name="T13" fmla="*/ 2 h 323"/>
                <a:gd name="T14" fmla="*/ 6 w 428"/>
                <a:gd name="T15" fmla="*/ 2 h 323"/>
                <a:gd name="T16" fmla="*/ 7 w 428"/>
                <a:gd name="T17" fmla="*/ 3 h 323"/>
                <a:gd name="T18" fmla="*/ 7 w 428"/>
                <a:gd name="T19" fmla="*/ 2 h 323"/>
                <a:gd name="T20" fmla="*/ 8 w 428"/>
                <a:gd name="T21" fmla="*/ 2 h 323"/>
                <a:gd name="T22" fmla="*/ 7 w 428"/>
                <a:gd name="T23" fmla="*/ 3 h 323"/>
                <a:gd name="T24" fmla="*/ 8 w 428"/>
                <a:gd name="T25" fmla="*/ 3 h 323"/>
                <a:gd name="T26" fmla="*/ 8 w 428"/>
                <a:gd name="T27" fmla="*/ 4 h 323"/>
                <a:gd name="T28" fmla="*/ 9 w 428"/>
                <a:gd name="T29" fmla="*/ 4 h 323"/>
                <a:gd name="T30" fmla="*/ 10 w 428"/>
                <a:gd name="T31" fmla="*/ 5 h 323"/>
                <a:gd name="T32" fmla="*/ 8 w 428"/>
                <a:gd name="T33" fmla="*/ 5 h 323"/>
                <a:gd name="T34" fmla="*/ 7 w 428"/>
                <a:gd name="T35" fmla="*/ 6 h 323"/>
                <a:gd name="T36" fmla="*/ 7 w 428"/>
                <a:gd name="T37" fmla="*/ 5 h 323"/>
                <a:gd name="T38" fmla="*/ 7 w 428"/>
                <a:gd name="T39" fmla="*/ 7 h 323"/>
                <a:gd name="T40" fmla="*/ 5 w 428"/>
                <a:gd name="T41" fmla="*/ 6 h 323"/>
                <a:gd name="T42" fmla="*/ 6 w 428"/>
                <a:gd name="T43" fmla="*/ 7 h 323"/>
                <a:gd name="T44" fmla="*/ 4 w 428"/>
                <a:gd name="T45" fmla="*/ 7 h 323"/>
                <a:gd name="T46" fmla="*/ 3 w 428"/>
                <a:gd name="T47" fmla="*/ 7 h 323"/>
                <a:gd name="T48" fmla="*/ 4 w 428"/>
                <a:gd name="T49" fmla="*/ 7 h 323"/>
                <a:gd name="T50" fmla="*/ 3 w 428"/>
                <a:gd name="T51" fmla="*/ 7 h 323"/>
                <a:gd name="T52" fmla="*/ 3 w 428"/>
                <a:gd name="T53" fmla="*/ 6 h 323"/>
                <a:gd name="T54" fmla="*/ 3 w 428"/>
                <a:gd name="T55" fmla="*/ 6 h 323"/>
                <a:gd name="T56" fmla="*/ 2 w 428"/>
                <a:gd name="T57" fmla="*/ 5 h 323"/>
                <a:gd name="T58" fmla="*/ 5 w 428"/>
                <a:gd name="T59" fmla="*/ 5 h 323"/>
                <a:gd name="T60" fmla="*/ 1 w 428"/>
                <a:gd name="T61" fmla="*/ 5 h 323"/>
                <a:gd name="T62" fmla="*/ 1 w 428"/>
                <a:gd name="T63" fmla="*/ 4 h 323"/>
                <a:gd name="T64" fmla="*/ 2 w 428"/>
                <a:gd name="T65" fmla="*/ 4 h 323"/>
                <a:gd name="T66" fmla="*/ 0 w 428"/>
                <a:gd name="T67" fmla="*/ 3 h 323"/>
                <a:gd name="T68" fmla="*/ 1 w 428"/>
                <a:gd name="T69" fmla="*/ 3 h 323"/>
                <a:gd name="T70" fmla="*/ 0 w 428"/>
                <a:gd name="T71" fmla="*/ 3 h 323"/>
                <a:gd name="T72" fmla="*/ 2 w 428"/>
                <a:gd name="T73" fmla="*/ 3 h 323"/>
                <a:gd name="T74" fmla="*/ 0 w 428"/>
                <a:gd name="T75" fmla="*/ 2 h 3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28"/>
                <a:gd name="T115" fmla="*/ 0 h 323"/>
                <a:gd name="T116" fmla="*/ 428 w 428"/>
                <a:gd name="T117" fmla="*/ 323 h 3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28" h="323">
                  <a:moveTo>
                    <a:pt x="0" y="103"/>
                  </a:moveTo>
                  <a:lnTo>
                    <a:pt x="103" y="84"/>
                  </a:lnTo>
                  <a:lnTo>
                    <a:pt x="52" y="39"/>
                  </a:lnTo>
                  <a:lnTo>
                    <a:pt x="140" y="20"/>
                  </a:lnTo>
                  <a:lnTo>
                    <a:pt x="67" y="0"/>
                  </a:lnTo>
                  <a:lnTo>
                    <a:pt x="184" y="25"/>
                  </a:lnTo>
                  <a:lnTo>
                    <a:pt x="217" y="85"/>
                  </a:lnTo>
                  <a:lnTo>
                    <a:pt x="277" y="87"/>
                  </a:lnTo>
                  <a:lnTo>
                    <a:pt x="299" y="130"/>
                  </a:lnTo>
                  <a:lnTo>
                    <a:pt x="305" y="100"/>
                  </a:lnTo>
                  <a:lnTo>
                    <a:pt x="332" y="103"/>
                  </a:lnTo>
                  <a:lnTo>
                    <a:pt x="320" y="130"/>
                  </a:lnTo>
                  <a:lnTo>
                    <a:pt x="354" y="150"/>
                  </a:lnTo>
                  <a:lnTo>
                    <a:pt x="332" y="177"/>
                  </a:lnTo>
                  <a:lnTo>
                    <a:pt x="401" y="175"/>
                  </a:lnTo>
                  <a:lnTo>
                    <a:pt x="428" y="217"/>
                  </a:lnTo>
                  <a:lnTo>
                    <a:pt x="350" y="230"/>
                  </a:lnTo>
                  <a:lnTo>
                    <a:pt x="327" y="271"/>
                  </a:lnTo>
                  <a:lnTo>
                    <a:pt x="310" y="229"/>
                  </a:lnTo>
                  <a:lnTo>
                    <a:pt x="290" y="322"/>
                  </a:lnTo>
                  <a:lnTo>
                    <a:pt x="237" y="273"/>
                  </a:lnTo>
                  <a:lnTo>
                    <a:pt x="265" y="323"/>
                  </a:lnTo>
                  <a:lnTo>
                    <a:pt x="162" y="317"/>
                  </a:lnTo>
                  <a:lnTo>
                    <a:pt x="133" y="290"/>
                  </a:lnTo>
                  <a:lnTo>
                    <a:pt x="180" y="287"/>
                  </a:lnTo>
                  <a:lnTo>
                    <a:pt x="129" y="277"/>
                  </a:lnTo>
                  <a:lnTo>
                    <a:pt x="113" y="263"/>
                  </a:lnTo>
                  <a:lnTo>
                    <a:pt x="140" y="261"/>
                  </a:lnTo>
                  <a:lnTo>
                    <a:pt x="100" y="240"/>
                  </a:lnTo>
                  <a:lnTo>
                    <a:pt x="235" y="211"/>
                  </a:lnTo>
                  <a:lnTo>
                    <a:pt x="67" y="217"/>
                  </a:lnTo>
                  <a:lnTo>
                    <a:pt x="39" y="184"/>
                  </a:lnTo>
                  <a:lnTo>
                    <a:pt x="100" y="171"/>
                  </a:lnTo>
                  <a:lnTo>
                    <a:pt x="7" y="150"/>
                  </a:lnTo>
                  <a:lnTo>
                    <a:pt x="27" y="148"/>
                  </a:lnTo>
                  <a:lnTo>
                    <a:pt x="3" y="127"/>
                  </a:lnTo>
                  <a:lnTo>
                    <a:pt x="103" y="127"/>
                  </a:lnTo>
                  <a:lnTo>
                    <a:pt x="0" y="10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68"/>
            <p:cNvSpPr/>
            <p:nvPr/>
          </p:nvSpPr>
          <p:spPr bwMode="auto">
            <a:xfrm>
              <a:off x="6481968" y="819488"/>
              <a:ext cx="53384" cy="39142"/>
            </a:xfrm>
            <a:custGeom>
              <a:avLst/>
              <a:gdLst>
                <a:gd name="T0" fmla="*/ 0 w 103"/>
                <a:gd name="T1" fmla="*/ 1 h 82"/>
                <a:gd name="T2" fmla="*/ 0 w 103"/>
                <a:gd name="T3" fmla="*/ 0 h 82"/>
                <a:gd name="T4" fmla="*/ 2 w 103"/>
                <a:gd name="T5" fmla="*/ 0 h 82"/>
                <a:gd name="T6" fmla="*/ 2 w 103"/>
                <a:gd name="T7" fmla="*/ 2 h 82"/>
                <a:gd name="T8" fmla="*/ 0 w 103"/>
                <a:gd name="T9" fmla="*/ 1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"/>
                <a:gd name="T16" fmla="*/ 0 h 82"/>
                <a:gd name="T17" fmla="*/ 103 w 103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" h="82">
                  <a:moveTo>
                    <a:pt x="0" y="55"/>
                  </a:moveTo>
                  <a:lnTo>
                    <a:pt x="18" y="0"/>
                  </a:lnTo>
                  <a:lnTo>
                    <a:pt x="86" y="16"/>
                  </a:lnTo>
                  <a:lnTo>
                    <a:pt x="103" y="82"/>
                  </a:lnTo>
                  <a:lnTo>
                    <a:pt x="0" y="5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269"/>
            <p:cNvSpPr/>
            <p:nvPr/>
          </p:nvSpPr>
          <p:spPr bwMode="auto">
            <a:xfrm>
              <a:off x="6483809" y="726526"/>
              <a:ext cx="58907" cy="13047"/>
            </a:xfrm>
            <a:custGeom>
              <a:avLst/>
              <a:gdLst>
                <a:gd name="T0" fmla="*/ 0 w 116"/>
                <a:gd name="T1" fmla="*/ 0 h 29"/>
                <a:gd name="T2" fmla="*/ 1 w 116"/>
                <a:gd name="T3" fmla="*/ 1 h 29"/>
                <a:gd name="T4" fmla="*/ 2 w 116"/>
                <a:gd name="T5" fmla="*/ 0 h 29"/>
                <a:gd name="T6" fmla="*/ 1 w 116"/>
                <a:gd name="T7" fmla="*/ 0 h 29"/>
                <a:gd name="T8" fmla="*/ 0 w 116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29"/>
                <a:gd name="T17" fmla="*/ 116 w 116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29">
                  <a:moveTo>
                    <a:pt x="0" y="12"/>
                  </a:moveTo>
                  <a:lnTo>
                    <a:pt x="26" y="29"/>
                  </a:lnTo>
                  <a:lnTo>
                    <a:pt x="116" y="12"/>
                  </a:lnTo>
                  <a:lnTo>
                    <a:pt x="31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270"/>
            <p:cNvSpPr/>
            <p:nvPr/>
          </p:nvSpPr>
          <p:spPr bwMode="auto">
            <a:xfrm>
              <a:off x="6494854" y="883094"/>
              <a:ext cx="106768" cy="81546"/>
            </a:xfrm>
            <a:custGeom>
              <a:avLst/>
              <a:gdLst>
                <a:gd name="T0" fmla="*/ 0 w 204"/>
                <a:gd name="T1" fmla="*/ 1 h 172"/>
                <a:gd name="T2" fmla="*/ 0 w 204"/>
                <a:gd name="T3" fmla="*/ 3 h 172"/>
                <a:gd name="T4" fmla="*/ 1 w 204"/>
                <a:gd name="T5" fmla="*/ 3 h 172"/>
                <a:gd name="T6" fmla="*/ 1 w 204"/>
                <a:gd name="T7" fmla="*/ 4 h 172"/>
                <a:gd name="T8" fmla="*/ 1 w 204"/>
                <a:gd name="T9" fmla="*/ 4 h 172"/>
                <a:gd name="T10" fmla="*/ 2 w 204"/>
                <a:gd name="T11" fmla="*/ 3 h 172"/>
                <a:gd name="T12" fmla="*/ 1 w 204"/>
                <a:gd name="T13" fmla="*/ 3 h 172"/>
                <a:gd name="T14" fmla="*/ 3 w 204"/>
                <a:gd name="T15" fmla="*/ 3 h 172"/>
                <a:gd name="T16" fmla="*/ 5 w 204"/>
                <a:gd name="T17" fmla="*/ 0 h 172"/>
                <a:gd name="T18" fmla="*/ 0 w 204"/>
                <a:gd name="T19" fmla="*/ 0 h 172"/>
                <a:gd name="T20" fmla="*/ 1 w 204"/>
                <a:gd name="T21" fmla="*/ 1 h 172"/>
                <a:gd name="T22" fmla="*/ 0 w 204"/>
                <a:gd name="T23" fmla="*/ 1 h 1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4"/>
                <a:gd name="T37" fmla="*/ 0 h 172"/>
                <a:gd name="T38" fmla="*/ 204 w 204"/>
                <a:gd name="T39" fmla="*/ 172 h 1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4" h="172">
                  <a:moveTo>
                    <a:pt x="0" y="30"/>
                  </a:moveTo>
                  <a:lnTo>
                    <a:pt x="3" y="107"/>
                  </a:lnTo>
                  <a:lnTo>
                    <a:pt x="28" y="123"/>
                  </a:lnTo>
                  <a:lnTo>
                    <a:pt x="21" y="168"/>
                  </a:lnTo>
                  <a:lnTo>
                    <a:pt x="48" y="172"/>
                  </a:lnTo>
                  <a:lnTo>
                    <a:pt x="81" y="134"/>
                  </a:lnTo>
                  <a:lnTo>
                    <a:pt x="48" y="107"/>
                  </a:lnTo>
                  <a:lnTo>
                    <a:pt x="131" y="107"/>
                  </a:lnTo>
                  <a:lnTo>
                    <a:pt x="204" y="12"/>
                  </a:lnTo>
                  <a:lnTo>
                    <a:pt x="15" y="0"/>
                  </a:lnTo>
                  <a:lnTo>
                    <a:pt x="38" y="31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271"/>
            <p:cNvSpPr/>
            <p:nvPr/>
          </p:nvSpPr>
          <p:spPr bwMode="auto">
            <a:xfrm>
              <a:off x="6566647" y="473733"/>
              <a:ext cx="614838" cy="322922"/>
            </a:xfrm>
            <a:custGeom>
              <a:avLst/>
              <a:gdLst>
                <a:gd name="T0" fmla="*/ 1 w 1173"/>
                <a:gd name="T1" fmla="*/ 4 h 695"/>
                <a:gd name="T2" fmla="*/ 3 w 1173"/>
                <a:gd name="T3" fmla="*/ 5 h 695"/>
                <a:gd name="T4" fmla="*/ 7 w 1173"/>
                <a:gd name="T5" fmla="*/ 5 h 695"/>
                <a:gd name="T6" fmla="*/ 6 w 1173"/>
                <a:gd name="T7" fmla="*/ 5 h 695"/>
                <a:gd name="T8" fmla="*/ 5 w 1173"/>
                <a:gd name="T9" fmla="*/ 6 h 695"/>
                <a:gd name="T10" fmla="*/ 7 w 1173"/>
                <a:gd name="T11" fmla="*/ 6 h 695"/>
                <a:gd name="T12" fmla="*/ 11 w 1173"/>
                <a:gd name="T13" fmla="*/ 5 h 695"/>
                <a:gd name="T14" fmla="*/ 15 w 1173"/>
                <a:gd name="T15" fmla="*/ 5 h 695"/>
                <a:gd name="T16" fmla="*/ 11 w 1173"/>
                <a:gd name="T17" fmla="*/ 8 h 695"/>
                <a:gd name="T18" fmla="*/ 5 w 1173"/>
                <a:gd name="T19" fmla="*/ 7 h 695"/>
                <a:gd name="T20" fmla="*/ 5 w 1173"/>
                <a:gd name="T21" fmla="*/ 8 h 695"/>
                <a:gd name="T22" fmla="*/ 9 w 1173"/>
                <a:gd name="T23" fmla="*/ 10 h 695"/>
                <a:gd name="T24" fmla="*/ 6 w 1173"/>
                <a:gd name="T25" fmla="*/ 10 h 695"/>
                <a:gd name="T26" fmla="*/ 5 w 1173"/>
                <a:gd name="T27" fmla="*/ 11 h 695"/>
                <a:gd name="T28" fmla="*/ 7 w 1173"/>
                <a:gd name="T29" fmla="*/ 11 h 695"/>
                <a:gd name="T30" fmla="*/ 5 w 1173"/>
                <a:gd name="T31" fmla="*/ 12 h 695"/>
                <a:gd name="T32" fmla="*/ 6 w 1173"/>
                <a:gd name="T33" fmla="*/ 13 h 695"/>
                <a:gd name="T34" fmla="*/ 7 w 1173"/>
                <a:gd name="T35" fmla="*/ 14 h 695"/>
                <a:gd name="T36" fmla="*/ 5 w 1173"/>
                <a:gd name="T37" fmla="*/ 14 h 695"/>
                <a:gd name="T38" fmla="*/ 3 w 1173"/>
                <a:gd name="T39" fmla="*/ 15 h 695"/>
                <a:gd name="T40" fmla="*/ 6 w 1173"/>
                <a:gd name="T41" fmla="*/ 16 h 695"/>
                <a:gd name="T42" fmla="*/ 7 w 1173"/>
                <a:gd name="T43" fmla="*/ 15 h 695"/>
                <a:gd name="T44" fmla="*/ 9 w 1173"/>
                <a:gd name="T45" fmla="*/ 15 h 695"/>
                <a:gd name="T46" fmla="*/ 10 w 1173"/>
                <a:gd name="T47" fmla="*/ 16 h 695"/>
                <a:gd name="T48" fmla="*/ 11 w 1173"/>
                <a:gd name="T49" fmla="*/ 15 h 695"/>
                <a:gd name="T50" fmla="*/ 12 w 1173"/>
                <a:gd name="T51" fmla="*/ 14 h 695"/>
                <a:gd name="T52" fmla="*/ 14 w 1173"/>
                <a:gd name="T53" fmla="*/ 12 h 695"/>
                <a:gd name="T54" fmla="*/ 15 w 1173"/>
                <a:gd name="T55" fmla="*/ 11 h 695"/>
                <a:gd name="T56" fmla="*/ 15 w 1173"/>
                <a:gd name="T57" fmla="*/ 10 h 695"/>
                <a:gd name="T58" fmla="*/ 13 w 1173"/>
                <a:gd name="T59" fmla="*/ 10 h 695"/>
                <a:gd name="T60" fmla="*/ 13 w 1173"/>
                <a:gd name="T61" fmla="*/ 9 h 695"/>
                <a:gd name="T62" fmla="*/ 18 w 1173"/>
                <a:gd name="T63" fmla="*/ 8 h 695"/>
                <a:gd name="T64" fmla="*/ 19 w 1173"/>
                <a:gd name="T65" fmla="*/ 7 h 695"/>
                <a:gd name="T66" fmla="*/ 24 w 1173"/>
                <a:gd name="T67" fmla="*/ 4 h 695"/>
                <a:gd name="T68" fmla="*/ 20 w 1173"/>
                <a:gd name="T69" fmla="*/ 4 h 695"/>
                <a:gd name="T70" fmla="*/ 27 w 1173"/>
                <a:gd name="T71" fmla="*/ 3 h 695"/>
                <a:gd name="T72" fmla="*/ 25 w 1173"/>
                <a:gd name="T73" fmla="*/ 1 h 695"/>
                <a:gd name="T74" fmla="*/ 16 w 1173"/>
                <a:gd name="T75" fmla="*/ 0 h 695"/>
                <a:gd name="T76" fmla="*/ 15 w 1173"/>
                <a:gd name="T77" fmla="*/ 0 h 695"/>
                <a:gd name="T78" fmla="*/ 13 w 1173"/>
                <a:gd name="T79" fmla="*/ 2 h 695"/>
                <a:gd name="T80" fmla="*/ 10 w 1173"/>
                <a:gd name="T81" fmla="*/ 1 h 695"/>
                <a:gd name="T82" fmla="*/ 8 w 1173"/>
                <a:gd name="T83" fmla="*/ 1 h 695"/>
                <a:gd name="T84" fmla="*/ 9 w 1173"/>
                <a:gd name="T85" fmla="*/ 3 h 695"/>
                <a:gd name="T86" fmla="*/ 6 w 1173"/>
                <a:gd name="T87" fmla="*/ 3 h 69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73"/>
                <a:gd name="T133" fmla="*/ 0 h 695"/>
                <a:gd name="T134" fmla="*/ 1173 w 1173"/>
                <a:gd name="T135" fmla="*/ 695 h 69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73" h="695">
                  <a:moveTo>
                    <a:pt x="0" y="165"/>
                  </a:moveTo>
                  <a:lnTo>
                    <a:pt x="104" y="165"/>
                  </a:lnTo>
                  <a:lnTo>
                    <a:pt x="67" y="189"/>
                  </a:lnTo>
                  <a:lnTo>
                    <a:pt x="211" y="170"/>
                  </a:lnTo>
                  <a:lnTo>
                    <a:pt x="87" y="189"/>
                  </a:lnTo>
                  <a:lnTo>
                    <a:pt x="126" y="201"/>
                  </a:lnTo>
                  <a:lnTo>
                    <a:pt x="84" y="204"/>
                  </a:lnTo>
                  <a:lnTo>
                    <a:pt x="102" y="223"/>
                  </a:lnTo>
                  <a:lnTo>
                    <a:pt x="287" y="195"/>
                  </a:lnTo>
                  <a:lnTo>
                    <a:pt x="104" y="238"/>
                  </a:lnTo>
                  <a:lnTo>
                    <a:pt x="183" y="272"/>
                  </a:lnTo>
                  <a:lnTo>
                    <a:pt x="255" y="222"/>
                  </a:lnTo>
                  <a:lnTo>
                    <a:pt x="379" y="214"/>
                  </a:lnTo>
                  <a:lnTo>
                    <a:pt x="249" y="232"/>
                  </a:lnTo>
                  <a:lnTo>
                    <a:pt x="219" y="272"/>
                  </a:lnTo>
                  <a:lnTo>
                    <a:pt x="294" y="276"/>
                  </a:lnTo>
                  <a:lnTo>
                    <a:pt x="379" y="237"/>
                  </a:lnTo>
                  <a:lnTo>
                    <a:pt x="322" y="273"/>
                  </a:lnTo>
                  <a:lnTo>
                    <a:pt x="379" y="273"/>
                  </a:lnTo>
                  <a:lnTo>
                    <a:pt x="467" y="246"/>
                  </a:lnTo>
                  <a:lnTo>
                    <a:pt x="456" y="205"/>
                  </a:lnTo>
                  <a:lnTo>
                    <a:pt x="551" y="176"/>
                  </a:lnTo>
                  <a:lnTo>
                    <a:pt x="481" y="241"/>
                  </a:lnTo>
                  <a:lnTo>
                    <a:pt x="631" y="228"/>
                  </a:lnTo>
                  <a:lnTo>
                    <a:pt x="328" y="293"/>
                  </a:lnTo>
                  <a:lnTo>
                    <a:pt x="396" y="360"/>
                  </a:lnTo>
                  <a:lnTo>
                    <a:pt x="458" y="360"/>
                  </a:lnTo>
                  <a:lnTo>
                    <a:pt x="427" y="373"/>
                  </a:lnTo>
                  <a:lnTo>
                    <a:pt x="307" y="304"/>
                  </a:lnTo>
                  <a:lnTo>
                    <a:pt x="209" y="293"/>
                  </a:lnTo>
                  <a:lnTo>
                    <a:pt x="207" y="322"/>
                  </a:lnTo>
                  <a:lnTo>
                    <a:pt x="253" y="337"/>
                  </a:lnTo>
                  <a:lnTo>
                    <a:pt x="208" y="346"/>
                  </a:lnTo>
                  <a:lnTo>
                    <a:pt x="328" y="423"/>
                  </a:lnTo>
                  <a:lnTo>
                    <a:pt x="279" y="426"/>
                  </a:lnTo>
                  <a:lnTo>
                    <a:pt x="399" y="431"/>
                  </a:lnTo>
                  <a:lnTo>
                    <a:pt x="332" y="448"/>
                  </a:lnTo>
                  <a:lnTo>
                    <a:pt x="368" y="473"/>
                  </a:lnTo>
                  <a:lnTo>
                    <a:pt x="260" y="434"/>
                  </a:lnTo>
                  <a:lnTo>
                    <a:pt x="198" y="450"/>
                  </a:lnTo>
                  <a:lnTo>
                    <a:pt x="172" y="512"/>
                  </a:lnTo>
                  <a:lnTo>
                    <a:pt x="235" y="491"/>
                  </a:lnTo>
                  <a:lnTo>
                    <a:pt x="222" y="514"/>
                  </a:lnTo>
                  <a:lnTo>
                    <a:pt x="245" y="514"/>
                  </a:lnTo>
                  <a:lnTo>
                    <a:pt x="283" y="466"/>
                  </a:lnTo>
                  <a:lnTo>
                    <a:pt x="269" y="506"/>
                  </a:lnTo>
                  <a:lnTo>
                    <a:pt x="304" y="511"/>
                  </a:lnTo>
                  <a:lnTo>
                    <a:pt x="239" y="530"/>
                  </a:lnTo>
                  <a:lnTo>
                    <a:pt x="279" y="531"/>
                  </a:lnTo>
                  <a:lnTo>
                    <a:pt x="245" y="542"/>
                  </a:lnTo>
                  <a:lnTo>
                    <a:pt x="273" y="568"/>
                  </a:lnTo>
                  <a:lnTo>
                    <a:pt x="322" y="568"/>
                  </a:lnTo>
                  <a:lnTo>
                    <a:pt x="368" y="521"/>
                  </a:lnTo>
                  <a:lnTo>
                    <a:pt x="287" y="590"/>
                  </a:lnTo>
                  <a:lnTo>
                    <a:pt x="208" y="535"/>
                  </a:lnTo>
                  <a:lnTo>
                    <a:pt x="143" y="545"/>
                  </a:lnTo>
                  <a:lnTo>
                    <a:pt x="199" y="602"/>
                  </a:lnTo>
                  <a:lnTo>
                    <a:pt x="102" y="632"/>
                  </a:lnTo>
                  <a:lnTo>
                    <a:pt x="112" y="673"/>
                  </a:lnTo>
                  <a:lnTo>
                    <a:pt x="129" y="637"/>
                  </a:lnTo>
                  <a:lnTo>
                    <a:pt x="134" y="673"/>
                  </a:lnTo>
                  <a:lnTo>
                    <a:pt x="200" y="656"/>
                  </a:lnTo>
                  <a:lnTo>
                    <a:pt x="249" y="690"/>
                  </a:lnTo>
                  <a:lnTo>
                    <a:pt x="284" y="687"/>
                  </a:lnTo>
                  <a:lnTo>
                    <a:pt x="259" y="660"/>
                  </a:lnTo>
                  <a:lnTo>
                    <a:pt x="328" y="668"/>
                  </a:lnTo>
                  <a:lnTo>
                    <a:pt x="322" y="642"/>
                  </a:lnTo>
                  <a:lnTo>
                    <a:pt x="352" y="673"/>
                  </a:lnTo>
                  <a:lnTo>
                    <a:pt x="371" y="667"/>
                  </a:lnTo>
                  <a:lnTo>
                    <a:pt x="360" y="648"/>
                  </a:lnTo>
                  <a:lnTo>
                    <a:pt x="417" y="667"/>
                  </a:lnTo>
                  <a:lnTo>
                    <a:pt x="418" y="695"/>
                  </a:lnTo>
                  <a:lnTo>
                    <a:pt x="517" y="667"/>
                  </a:lnTo>
                  <a:lnTo>
                    <a:pt x="536" y="627"/>
                  </a:lnTo>
                  <a:lnTo>
                    <a:pt x="489" y="637"/>
                  </a:lnTo>
                  <a:lnTo>
                    <a:pt x="489" y="598"/>
                  </a:lnTo>
                  <a:lnTo>
                    <a:pt x="379" y="596"/>
                  </a:lnTo>
                  <a:lnTo>
                    <a:pt x="526" y="588"/>
                  </a:lnTo>
                  <a:lnTo>
                    <a:pt x="549" y="560"/>
                  </a:lnTo>
                  <a:lnTo>
                    <a:pt x="526" y="526"/>
                  </a:lnTo>
                  <a:lnTo>
                    <a:pt x="610" y="530"/>
                  </a:lnTo>
                  <a:lnTo>
                    <a:pt x="628" y="514"/>
                  </a:lnTo>
                  <a:lnTo>
                    <a:pt x="571" y="506"/>
                  </a:lnTo>
                  <a:lnTo>
                    <a:pt x="647" y="500"/>
                  </a:lnTo>
                  <a:lnTo>
                    <a:pt x="597" y="477"/>
                  </a:lnTo>
                  <a:lnTo>
                    <a:pt x="656" y="462"/>
                  </a:lnTo>
                  <a:lnTo>
                    <a:pt x="653" y="444"/>
                  </a:lnTo>
                  <a:lnTo>
                    <a:pt x="543" y="434"/>
                  </a:lnTo>
                  <a:lnTo>
                    <a:pt x="605" y="418"/>
                  </a:lnTo>
                  <a:lnTo>
                    <a:pt x="541" y="414"/>
                  </a:lnTo>
                  <a:lnTo>
                    <a:pt x="656" y="426"/>
                  </a:lnTo>
                  <a:lnTo>
                    <a:pt x="660" y="407"/>
                  </a:lnTo>
                  <a:lnTo>
                    <a:pt x="541" y="400"/>
                  </a:lnTo>
                  <a:lnTo>
                    <a:pt x="700" y="373"/>
                  </a:lnTo>
                  <a:lnTo>
                    <a:pt x="654" y="349"/>
                  </a:lnTo>
                  <a:lnTo>
                    <a:pt x="774" y="360"/>
                  </a:lnTo>
                  <a:lnTo>
                    <a:pt x="808" y="322"/>
                  </a:lnTo>
                  <a:lnTo>
                    <a:pt x="751" y="319"/>
                  </a:lnTo>
                  <a:lnTo>
                    <a:pt x="825" y="316"/>
                  </a:lnTo>
                  <a:lnTo>
                    <a:pt x="817" y="287"/>
                  </a:lnTo>
                  <a:lnTo>
                    <a:pt x="853" y="293"/>
                  </a:lnTo>
                  <a:lnTo>
                    <a:pt x="1050" y="178"/>
                  </a:lnTo>
                  <a:lnTo>
                    <a:pt x="833" y="220"/>
                  </a:lnTo>
                  <a:lnTo>
                    <a:pt x="952" y="170"/>
                  </a:lnTo>
                  <a:lnTo>
                    <a:pt x="879" y="176"/>
                  </a:lnTo>
                  <a:lnTo>
                    <a:pt x="863" y="153"/>
                  </a:lnTo>
                  <a:lnTo>
                    <a:pt x="998" y="165"/>
                  </a:lnTo>
                  <a:lnTo>
                    <a:pt x="1173" y="107"/>
                  </a:lnTo>
                  <a:lnTo>
                    <a:pt x="1171" y="78"/>
                  </a:lnTo>
                  <a:lnTo>
                    <a:pt x="1099" y="78"/>
                  </a:lnTo>
                  <a:lnTo>
                    <a:pt x="1082" y="28"/>
                  </a:lnTo>
                  <a:lnTo>
                    <a:pt x="879" y="51"/>
                  </a:lnTo>
                  <a:lnTo>
                    <a:pt x="964" y="19"/>
                  </a:lnTo>
                  <a:lnTo>
                    <a:pt x="699" y="0"/>
                  </a:lnTo>
                  <a:lnTo>
                    <a:pt x="677" y="24"/>
                  </a:lnTo>
                  <a:lnTo>
                    <a:pt x="698" y="36"/>
                  </a:lnTo>
                  <a:lnTo>
                    <a:pt x="647" y="13"/>
                  </a:lnTo>
                  <a:lnTo>
                    <a:pt x="528" y="15"/>
                  </a:lnTo>
                  <a:lnTo>
                    <a:pt x="613" y="62"/>
                  </a:lnTo>
                  <a:lnTo>
                    <a:pt x="582" y="78"/>
                  </a:lnTo>
                  <a:lnTo>
                    <a:pt x="541" y="27"/>
                  </a:lnTo>
                  <a:lnTo>
                    <a:pt x="430" y="23"/>
                  </a:lnTo>
                  <a:lnTo>
                    <a:pt x="451" y="44"/>
                  </a:lnTo>
                  <a:lnTo>
                    <a:pt x="369" y="36"/>
                  </a:lnTo>
                  <a:lnTo>
                    <a:pt x="411" y="70"/>
                  </a:lnTo>
                  <a:lnTo>
                    <a:pt x="343" y="50"/>
                  </a:lnTo>
                  <a:lnTo>
                    <a:pt x="366" y="70"/>
                  </a:lnTo>
                  <a:lnTo>
                    <a:pt x="326" y="78"/>
                  </a:lnTo>
                  <a:lnTo>
                    <a:pt x="411" y="123"/>
                  </a:lnTo>
                  <a:lnTo>
                    <a:pt x="227" y="72"/>
                  </a:lnTo>
                  <a:lnTo>
                    <a:pt x="182" y="108"/>
                  </a:lnTo>
                  <a:lnTo>
                    <a:pt x="254" y="126"/>
                  </a:lnTo>
                  <a:lnTo>
                    <a:pt x="134" y="112"/>
                  </a:lnTo>
                  <a:lnTo>
                    <a:pt x="0" y="16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272"/>
            <p:cNvSpPr/>
            <p:nvPr/>
          </p:nvSpPr>
          <p:spPr bwMode="auto">
            <a:xfrm>
              <a:off x="6605304" y="891249"/>
              <a:ext cx="574340" cy="419147"/>
            </a:xfrm>
            <a:custGeom>
              <a:avLst/>
              <a:gdLst>
                <a:gd name="T0" fmla="*/ 0 w 1094"/>
                <a:gd name="T1" fmla="*/ 2 h 902"/>
                <a:gd name="T2" fmla="*/ 3 w 1094"/>
                <a:gd name="T3" fmla="*/ 0 h 902"/>
                <a:gd name="T4" fmla="*/ 3 w 1094"/>
                <a:gd name="T5" fmla="*/ 2 h 902"/>
                <a:gd name="T6" fmla="*/ 4 w 1094"/>
                <a:gd name="T7" fmla="*/ 5 h 902"/>
                <a:gd name="T8" fmla="*/ 5 w 1094"/>
                <a:gd name="T9" fmla="*/ 5 h 902"/>
                <a:gd name="T10" fmla="*/ 4 w 1094"/>
                <a:gd name="T11" fmla="*/ 4 h 902"/>
                <a:gd name="T12" fmla="*/ 4 w 1094"/>
                <a:gd name="T13" fmla="*/ 2 h 902"/>
                <a:gd name="T14" fmla="*/ 4 w 1094"/>
                <a:gd name="T15" fmla="*/ 1 h 902"/>
                <a:gd name="T16" fmla="*/ 4 w 1094"/>
                <a:gd name="T17" fmla="*/ 1 h 902"/>
                <a:gd name="T18" fmla="*/ 7 w 1094"/>
                <a:gd name="T19" fmla="*/ 0 h 902"/>
                <a:gd name="T20" fmla="*/ 8 w 1094"/>
                <a:gd name="T21" fmla="*/ 1 h 902"/>
                <a:gd name="T22" fmla="*/ 8 w 1094"/>
                <a:gd name="T23" fmla="*/ 4 h 902"/>
                <a:gd name="T24" fmla="*/ 10 w 1094"/>
                <a:gd name="T25" fmla="*/ 3 h 902"/>
                <a:gd name="T26" fmla="*/ 13 w 1094"/>
                <a:gd name="T27" fmla="*/ 3 h 902"/>
                <a:gd name="T28" fmla="*/ 13 w 1094"/>
                <a:gd name="T29" fmla="*/ 4 h 902"/>
                <a:gd name="T30" fmla="*/ 14 w 1094"/>
                <a:gd name="T31" fmla="*/ 5 h 902"/>
                <a:gd name="T32" fmla="*/ 15 w 1094"/>
                <a:gd name="T33" fmla="*/ 4 h 902"/>
                <a:gd name="T34" fmla="*/ 17 w 1094"/>
                <a:gd name="T35" fmla="*/ 5 h 902"/>
                <a:gd name="T36" fmla="*/ 17 w 1094"/>
                <a:gd name="T37" fmla="*/ 5 h 902"/>
                <a:gd name="T38" fmla="*/ 18 w 1094"/>
                <a:gd name="T39" fmla="*/ 6 h 902"/>
                <a:gd name="T40" fmla="*/ 19 w 1094"/>
                <a:gd name="T41" fmla="*/ 6 h 902"/>
                <a:gd name="T42" fmla="*/ 19 w 1094"/>
                <a:gd name="T43" fmla="*/ 7 h 902"/>
                <a:gd name="T44" fmla="*/ 19 w 1094"/>
                <a:gd name="T45" fmla="*/ 7 h 902"/>
                <a:gd name="T46" fmla="*/ 19 w 1094"/>
                <a:gd name="T47" fmla="*/ 8 h 902"/>
                <a:gd name="T48" fmla="*/ 19 w 1094"/>
                <a:gd name="T49" fmla="*/ 9 h 902"/>
                <a:gd name="T50" fmla="*/ 19 w 1094"/>
                <a:gd name="T51" fmla="*/ 10 h 902"/>
                <a:gd name="T52" fmla="*/ 23 w 1094"/>
                <a:gd name="T53" fmla="*/ 11 h 902"/>
                <a:gd name="T54" fmla="*/ 24 w 1094"/>
                <a:gd name="T55" fmla="*/ 12 h 902"/>
                <a:gd name="T56" fmla="*/ 25 w 1094"/>
                <a:gd name="T57" fmla="*/ 13 h 902"/>
                <a:gd name="T58" fmla="*/ 25 w 1094"/>
                <a:gd name="T59" fmla="*/ 14 h 902"/>
                <a:gd name="T60" fmla="*/ 25 w 1094"/>
                <a:gd name="T61" fmla="*/ 15 h 902"/>
                <a:gd name="T62" fmla="*/ 23 w 1094"/>
                <a:gd name="T63" fmla="*/ 16 h 902"/>
                <a:gd name="T64" fmla="*/ 19 w 1094"/>
                <a:gd name="T65" fmla="*/ 14 h 902"/>
                <a:gd name="T66" fmla="*/ 20 w 1094"/>
                <a:gd name="T67" fmla="*/ 15 h 902"/>
                <a:gd name="T68" fmla="*/ 21 w 1094"/>
                <a:gd name="T69" fmla="*/ 16 h 902"/>
                <a:gd name="T70" fmla="*/ 22 w 1094"/>
                <a:gd name="T71" fmla="*/ 17 h 902"/>
                <a:gd name="T72" fmla="*/ 23 w 1094"/>
                <a:gd name="T73" fmla="*/ 20 h 902"/>
                <a:gd name="T74" fmla="*/ 21 w 1094"/>
                <a:gd name="T75" fmla="*/ 21 h 902"/>
                <a:gd name="T76" fmla="*/ 16 w 1094"/>
                <a:gd name="T77" fmla="*/ 18 h 902"/>
                <a:gd name="T78" fmla="*/ 15 w 1094"/>
                <a:gd name="T79" fmla="*/ 18 h 902"/>
                <a:gd name="T80" fmla="*/ 14 w 1094"/>
                <a:gd name="T81" fmla="*/ 16 h 902"/>
                <a:gd name="T82" fmla="*/ 13 w 1094"/>
                <a:gd name="T83" fmla="*/ 17 h 902"/>
                <a:gd name="T84" fmla="*/ 11 w 1094"/>
                <a:gd name="T85" fmla="*/ 17 h 902"/>
                <a:gd name="T86" fmla="*/ 15 w 1094"/>
                <a:gd name="T87" fmla="*/ 15 h 902"/>
                <a:gd name="T88" fmla="*/ 16 w 1094"/>
                <a:gd name="T89" fmla="*/ 12 h 902"/>
                <a:gd name="T90" fmla="*/ 13 w 1094"/>
                <a:gd name="T91" fmla="*/ 9 h 902"/>
                <a:gd name="T92" fmla="*/ 12 w 1094"/>
                <a:gd name="T93" fmla="*/ 10 h 902"/>
                <a:gd name="T94" fmla="*/ 13 w 1094"/>
                <a:gd name="T95" fmla="*/ 9 h 902"/>
                <a:gd name="T96" fmla="*/ 11 w 1094"/>
                <a:gd name="T97" fmla="*/ 7 h 902"/>
                <a:gd name="T98" fmla="*/ 10 w 1094"/>
                <a:gd name="T99" fmla="*/ 7 h 902"/>
                <a:gd name="T100" fmla="*/ 8 w 1094"/>
                <a:gd name="T101" fmla="*/ 8 h 902"/>
                <a:gd name="T102" fmla="*/ 1 w 1094"/>
                <a:gd name="T103" fmla="*/ 5 h 902"/>
                <a:gd name="T104" fmla="*/ 0 w 1094"/>
                <a:gd name="T105" fmla="*/ 5 h 9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94"/>
                <a:gd name="T160" fmla="*/ 0 h 902"/>
                <a:gd name="T161" fmla="*/ 1094 w 1094"/>
                <a:gd name="T162" fmla="*/ 902 h 90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94" h="902">
                  <a:moveTo>
                    <a:pt x="0" y="202"/>
                  </a:moveTo>
                  <a:lnTo>
                    <a:pt x="9" y="103"/>
                  </a:lnTo>
                  <a:lnTo>
                    <a:pt x="54" y="31"/>
                  </a:lnTo>
                  <a:lnTo>
                    <a:pt x="130" y="0"/>
                  </a:lnTo>
                  <a:lnTo>
                    <a:pt x="191" y="14"/>
                  </a:lnTo>
                  <a:lnTo>
                    <a:pt x="125" y="103"/>
                  </a:lnTo>
                  <a:lnTo>
                    <a:pt x="144" y="158"/>
                  </a:lnTo>
                  <a:lnTo>
                    <a:pt x="191" y="212"/>
                  </a:lnTo>
                  <a:lnTo>
                    <a:pt x="130" y="231"/>
                  </a:lnTo>
                  <a:lnTo>
                    <a:pt x="195" y="230"/>
                  </a:lnTo>
                  <a:lnTo>
                    <a:pt x="204" y="184"/>
                  </a:lnTo>
                  <a:lnTo>
                    <a:pt x="155" y="156"/>
                  </a:lnTo>
                  <a:lnTo>
                    <a:pt x="195" y="123"/>
                  </a:lnTo>
                  <a:lnTo>
                    <a:pt x="166" y="78"/>
                  </a:lnTo>
                  <a:lnTo>
                    <a:pt x="229" y="89"/>
                  </a:lnTo>
                  <a:lnTo>
                    <a:pt x="170" y="68"/>
                  </a:lnTo>
                  <a:lnTo>
                    <a:pt x="236" y="73"/>
                  </a:lnTo>
                  <a:lnTo>
                    <a:pt x="190" y="42"/>
                  </a:lnTo>
                  <a:lnTo>
                    <a:pt x="242" y="43"/>
                  </a:lnTo>
                  <a:lnTo>
                    <a:pt x="279" y="14"/>
                  </a:lnTo>
                  <a:lnTo>
                    <a:pt x="324" y="11"/>
                  </a:lnTo>
                  <a:lnTo>
                    <a:pt x="326" y="51"/>
                  </a:lnTo>
                  <a:lnTo>
                    <a:pt x="358" y="68"/>
                  </a:lnTo>
                  <a:lnTo>
                    <a:pt x="348" y="158"/>
                  </a:lnTo>
                  <a:lnTo>
                    <a:pt x="392" y="115"/>
                  </a:lnTo>
                  <a:lnTo>
                    <a:pt x="414" y="134"/>
                  </a:lnTo>
                  <a:lnTo>
                    <a:pt x="476" y="91"/>
                  </a:lnTo>
                  <a:lnTo>
                    <a:pt x="564" y="115"/>
                  </a:lnTo>
                  <a:lnTo>
                    <a:pt x="603" y="158"/>
                  </a:lnTo>
                  <a:lnTo>
                    <a:pt x="575" y="184"/>
                  </a:lnTo>
                  <a:lnTo>
                    <a:pt x="630" y="173"/>
                  </a:lnTo>
                  <a:lnTo>
                    <a:pt x="614" y="199"/>
                  </a:lnTo>
                  <a:lnTo>
                    <a:pt x="646" y="212"/>
                  </a:lnTo>
                  <a:lnTo>
                    <a:pt x="671" y="180"/>
                  </a:lnTo>
                  <a:lnTo>
                    <a:pt x="711" y="196"/>
                  </a:lnTo>
                  <a:lnTo>
                    <a:pt x="724" y="222"/>
                  </a:lnTo>
                  <a:lnTo>
                    <a:pt x="690" y="230"/>
                  </a:lnTo>
                  <a:lnTo>
                    <a:pt x="742" y="230"/>
                  </a:lnTo>
                  <a:lnTo>
                    <a:pt x="733" y="265"/>
                  </a:lnTo>
                  <a:lnTo>
                    <a:pt x="772" y="246"/>
                  </a:lnTo>
                  <a:lnTo>
                    <a:pt x="748" y="276"/>
                  </a:lnTo>
                  <a:lnTo>
                    <a:pt x="826" y="268"/>
                  </a:lnTo>
                  <a:lnTo>
                    <a:pt x="782" y="299"/>
                  </a:lnTo>
                  <a:lnTo>
                    <a:pt x="820" y="299"/>
                  </a:lnTo>
                  <a:lnTo>
                    <a:pt x="804" y="321"/>
                  </a:lnTo>
                  <a:lnTo>
                    <a:pt x="838" y="291"/>
                  </a:lnTo>
                  <a:lnTo>
                    <a:pt x="874" y="322"/>
                  </a:lnTo>
                  <a:lnTo>
                    <a:pt x="810" y="348"/>
                  </a:lnTo>
                  <a:lnTo>
                    <a:pt x="900" y="371"/>
                  </a:lnTo>
                  <a:lnTo>
                    <a:pt x="825" y="379"/>
                  </a:lnTo>
                  <a:lnTo>
                    <a:pt x="853" y="391"/>
                  </a:lnTo>
                  <a:lnTo>
                    <a:pt x="829" y="419"/>
                  </a:lnTo>
                  <a:lnTo>
                    <a:pt x="921" y="473"/>
                  </a:lnTo>
                  <a:lnTo>
                    <a:pt x="968" y="464"/>
                  </a:lnTo>
                  <a:lnTo>
                    <a:pt x="986" y="529"/>
                  </a:lnTo>
                  <a:lnTo>
                    <a:pt x="1031" y="523"/>
                  </a:lnTo>
                  <a:lnTo>
                    <a:pt x="1029" y="551"/>
                  </a:lnTo>
                  <a:lnTo>
                    <a:pt x="1094" y="565"/>
                  </a:lnTo>
                  <a:lnTo>
                    <a:pt x="1086" y="599"/>
                  </a:lnTo>
                  <a:lnTo>
                    <a:pt x="1053" y="594"/>
                  </a:lnTo>
                  <a:lnTo>
                    <a:pt x="1068" y="614"/>
                  </a:lnTo>
                  <a:lnTo>
                    <a:pt x="1052" y="647"/>
                  </a:lnTo>
                  <a:lnTo>
                    <a:pt x="1020" y="632"/>
                  </a:lnTo>
                  <a:lnTo>
                    <a:pt x="1013" y="697"/>
                  </a:lnTo>
                  <a:lnTo>
                    <a:pt x="888" y="578"/>
                  </a:lnTo>
                  <a:lnTo>
                    <a:pt x="842" y="588"/>
                  </a:lnTo>
                  <a:lnTo>
                    <a:pt x="874" y="618"/>
                  </a:lnTo>
                  <a:lnTo>
                    <a:pt x="849" y="647"/>
                  </a:lnTo>
                  <a:lnTo>
                    <a:pt x="868" y="645"/>
                  </a:lnTo>
                  <a:lnTo>
                    <a:pt x="895" y="703"/>
                  </a:lnTo>
                  <a:lnTo>
                    <a:pt x="956" y="717"/>
                  </a:lnTo>
                  <a:lnTo>
                    <a:pt x="950" y="751"/>
                  </a:lnTo>
                  <a:lnTo>
                    <a:pt x="983" y="778"/>
                  </a:lnTo>
                  <a:lnTo>
                    <a:pt x="969" y="858"/>
                  </a:lnTo>
                  <a:lnTo>
                    <a:pt x="810" y="775"/>
                  </a:lnTo>
                  <a:lnTo>
                    <a:pt x="916" y="902"/>
                  </a:lnTo>
                  <a:lnTo>
                    <a:pt x="719" y="832"/>
                  </a:lnTo>
                  <a:lnTo>
                    <a:pt x="691" y="789"/>
                  </a:lnTo>
                  <a:lnTo>
                    <a:pt x="718" y="785"/>
                  </a:lnTo>
                  <a:lnTo>
                    <a:pt x="654" y="762"/>
                  </a:lnTo>
                  <a:lnTo>
                    <a:pt x="635" y="713"/>
                  </a:lnTo>
                  <a:lnTo>
                    <a:pt x="584" y="697"/>
                  </a:lnTo>
                  <a:lnTo>
                    <a:pt x="581" y="729"/>
                  </a:lnTo>
                  <a:lnTo>
                    <a:pt x="553" y="713"/>
                  </a:lnTo>
                  <a:lnTo>
                    <a:pt x="512" y="744"/>
                  </a:lnTo>
                  <a:lnTo>
                    <a:pt x="457" y="713"/>
                  </a:lnTo>
                  <a:lnTo>
                    <a:pt x="483" y="657"/>
                  </a:lnTo>
                  <a:lnTo>
                    <a:pt x="630" y="657"/>
                  </a:lnTo>
                  <a:lnTo>
                    <a:pt x="594" y="602"/>
                  </a:lnTo>
                  <a:lnTo>
                    <a:pt x="677" y="523"/>
                  </a:lnTo>
                  <a:lnTo>
                    <a:pt x="619" y="417"/>
                  </a:lnTo>
                  <a:lnTo>
                    <a:pt x="578" y="407"/>
                  </a:lnTo>
                  <a:lnTo>
                    <a:pt x="602" y="391"/>
                  </a:lnTo>
                  <a:lnTo>
                    <a:pt x="513" y="418"/>
                  </a:lnTo>
                  <a:lnTo>
                    <a:pt x="512" y="388"/>
                  </a:lnTo>
                  <a:lnTo>
                    <a:pt x="544" y="371"/>
                  </a:lnTo>
                  <a:lnTo>
                    <a:pt x="477" y="329"/>
                  </a:lnTo>
                  <a:lnTo>
                    <a:pt x="476" y="298"/>
                  </a:lnTo>
                  <a:lnTo>
                    <a:pt x="412" y="280"/>
                  </a:lnTo>
                  <a:lnTo>
                    <a:pt x="428" y="325"/>
                  </a:lnTo>
                  <a:lnTo>
                    <a:pt x="321" y="308"/>
                  </a:lnTo>
                  <a:lnTo>
                    <a:pt x="350" y="334"/>
                  </a:lnTo>
                  <a:lnTo>
                    <a:pt x="71" y="289"/>
                  </a:lnTo>
                  <a:lnTo>
                    <a:pt x="22" y="230"/>
                  </a:lnTo>
                  <a:lnTo>
                    <a:pt x="111" y="233"/>
                  </a:lnTo>
                  <a:lnTo>
                    <a:pt x="0" y="20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273"/>
            <p:cNvSpPr/>
            <p:nvPr/>
          </p:nvSpPr>
          <p:spPr bwMode="auto">
            <a:xfrm>
              <a:off x="6664211" y="1179922"/>
              <a:ext cx="132540" cy="91332"/>
            </a:xfrm>
            <a:custGeom>
              <a:avLst/>
              <a:gdLst>
                <a:gd name="T0" fmla="*/ 0 w 254"/>
                <a:gd name="T1" fmla="*/ 4 h 197"/>
                <a:gd name="T2" fmla="*/ 1 w 254"/>
                <a:gd name="T3" fmla="*/ 3 h 197"/>
                <a:gd name="T4" fmla="*/ 1 w 254"/>
                <a:gd name="T5" fmla="*/ 0 h 197"/>
                <a:gd name="T6" fmla="*/ 2 w 254"/>
                <a:gd name="T7" fmla="*/ 1 h 197"/>
                <a:gd name="T8" fmla="*/ 3 w 254"/>
                <a:gd name="T9" fmla="*/ 1 h 197"/>
                <a:gd name="T10" fmla="*/ 6 w 254"/>
                <a:gd name="T11" fmla="*/ 3 h 197"/>
                <a:gd name="T12" fmla="*/ 5 w 254"/>
                <a:gd name="T13" fmla="*/ 4 h 197"/>
                <a:gd name="T14" fmla="*/ 3 w 254"/>
                <a:gd name="T15" fmla="*/ 3 h 197"/>
                <a:gd name="T16" fmla="*/ 2 w 254"/>
                <a:gd name="T17" fmla="*/ 5 h 197"/>
                <a:gd name="T18" fmla="*/ 1 w 254"/>
                <a:gd name="T19" fmla="*/ 3 h 197"/>
                <a:gd name="T20" fmla="*/ 0 w 254"/>
                <a:gd name="T21" fmla="*/ 4 h 19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54"/>
                <a:gd name="T34" fmla="*/ 0 h 197"/>
                <a:gd name="T35" fmla="*/ 254 w 254"/>
                <a:gd name="T36" fmla="*/ 197 h 19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54" h="197">
                  <a:moveTo>
                    <a:pt x="0" y="161"/>
                  </a:moveTo>
                  <a:lnTo>
                    <a:pt x="36" y="123"/>
                  </a:lnTo>
                  <a:lnTo>
                    <a:pt x="59" y="0"/>
                  </a:lnTo>
                  <a:lnTo>
                    <a:pt x="80" y="45"/>
                  </a:lnTo>
                  <a:lnTo>
                    <a:pt x="140" y="55"/>
                  </a:lnTo>
                  <a:lnTo>
                    <a:pt x="254" y="145"/>
                  </a:lnTo>
                  <a:lnTo>
                    <a:pt x="239" y="176"/>
                  </a:lnTo>
                  <a:lnTo>
                    <a:pt x="136" y="134"/>
                  </a:lnTo>
                  <a:lnTo>
                    <a:pt x="73" y="197"/>
                  </a:lnTo>
                  <a:lnTo>
                    <a:pt x="57" y="145"/>
                  </a:lnTo>
                  <a:lnTo>
                    <a:pt x="0" y="1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274"/>
            <p:cNvSpPr/>
            <p:nvPr/>
          </p:nvSpPr>
          <p:spPr bwMode="auto">
            <a:xfrm>
              <a:off x="7221983" y="1610485"/>
              <a:ext cx="132540" cy="135366"/>
            </a:xfrm>
            <a:custGeom>
              <a:avLst/>
              <a:gdLst>
                <a:gd name="T0" fmla="*/ 0 w 255"/>
                <a:gd name="T1" fmla="*/ 6 h 286"/>
                <a:gd name="T2" fmla="*/ 2 w 255"/>
                <a:gd name="T3" fmla="*/ 0 h 286"/>
                <a:gd name="T4" fmla="*/ 3 w 255"/>
                <a:gd name="T5" fmla="*/ 0 h 286"/>
                <a:gd name="T6" fmla="*/ 2 w 255"/>
                <a:gd name="T7" fmla="*/ 3 h 286"/>
                <a:gd name="T8" fmla="*/ 3 w 255"/>
                <a:gd name="T9" fmla="*/ 2 h 286"/>
                <a:gd name="T10" fmla="*/ 3 w 255"/>
                <a:gd name="T11" fmla="*/ 3 h 286"/>
                <a:gd name="T12" fmla="*/ 5 w 255"/>
                <a:gd name="T13" fmla="*/ 3 h 286"/>
                <a:gd name="T14" fmla="*/ 5 w 255"/>
                <a:gd name="T15" fmla="*/ 4 h 286"/>
                <a:gd name="T16" fmla="*/ 5 w 255"/>
                <a:gd name="T17" fmla="*/ 4 h 286"/>
                <a:gd name="T18" fmla="*/ 5 w 255"/>
                <a:gd name="T19" fmla="*/ 6 h 286"/>
                <a:gd name="T20" fmla="*/ 6 w 255"/>
                <a:gd name="T21" fmla="*/ 5 h 286"/>
                <a:gd name="T22" fmla="*/ 6 w 255"/>
                <a:gd name="T23" fmla="*/ 6 h 286"/>
                <a:gd name="T24" fmla="*/ 5 w 255"/>
                <a:gd name="T25" fmla="*/ 7 h 286"/>
                <a:gd name="T26" fmla="*/ 5 w 255"/>
                <a:gd name="T27" fmla="*/ 6 h 286"/>
                <a:gd name="T28" fmla="*/ 5 w 255"/>
                <a:gd name="T29" fmla="*/ 7 h 286"/>
                <a:gd name="T30" fmla="*/ 5 w 255"/>
                <a:gd name="T31" fmla="*/ 5 h 286"/>
                <a:gd name="T32" fmla="*/ 3 w 255"/>
                <a:gd name="T33" fmla="*/ 7 h 286"/>
                <a:gd name="T34" fmla="*/ 4 w 255"/>
                <a:gd name="T35" fmla="*/ 6 h 286"/>
                <a:gd name="T36" fmla="*/ 3 w 255"/>
                <a:gd name="T37" fmla="*/ 6 h 286"/>
                <a:gd name="T38" fmla="*/ 3 w 255"/>
                <a:gd name="T39" fmla="*/ 5 h 286"/>
                <a:gd name="T40" fmla="*/ 0 w 255"/>
                <a:gd name="T41" fmla="*/ 6 h 28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5"/>
                <a:gd name="T64" fmla="*/ 0 h 286"/>
                <a:gd name="T65" fmla="*/ 255 w 255"/>
                <a:gd name="T66" fmla="*/ 286 h 28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5" h="286">
                  <a:moveTo>
                    <a:pt x="0" y="223"/>
                  </a:moveTo>
                  <a:lnTo>
                    <a:pt x="106" y="15"/>
                  </a:lnTo>
                  <a:lnTo>
                    <a:pt x="146" y="0"/>
                  </a:lnTo>
                  <a:lnTo>
                    <a:pt x="97" y="112"/>
                  </a:lnTo>
                  <a:lnTo>
                    <a:pt x="130" y="87"/>
                  </a:lnTo>
                  <a:lnTo>
                    <a:pt x="152" y="135"/>
                  </a:lnTo>
                  <a:lnTo>
                    <a:pt x="219" y="135"/>
                  </a:lnTo>
                  <a:lnTo>
                    <a:pt x="205" y="177"/>
                  </a:lnTo>
                  <a:lnTo>
                    <a:pt x="240" y="173"/>
                  </a:lnTo>
                  <a:lnTo>
                    <a:pt x="214" y="219"/>
                  </a:lnTo>
                  <a:lnTo>
                    <a:pt x="248" y="194"/>
                  </a:lnTo>
                  <a:lnTo>
                    <a:pt x="255" y="237"/>
                  </a:lnTo>
                  <a:lnTo>
                    <a:pt x="222" y="286"/>
                  </a:lnTo>
                  <a:lnTo>
                    <a:pt x="219" y="250"/>
                  </a:lnTo>
                  <a:lnTo>
                    <a:pt x="204" y="269"/>
                  </a:lnTo>
                  <a:lnTo>
                    <a:pt x="204" y="214"/>
                  </a:lnTo>
                  <a:lnTo>
                    <a:pt x="140" y="269"/>
                  </a:lnTo>
                  <a:lnTo>
                    <a:pt x="178" y="233"/>
                  </a:lnTo>
                  <a:lnTo>
                    <a:pt x="123" y="237"/>
                  </a:lnTo>
                  <a:lnTo>
                    <a:pt x="138" y="217"/>
                  </a:lnTo>
                  <a:lnTo>
                    <a:pt x="0" y="22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275"/>
            <p:cNvSpPr/>
            <p:nvPr/>
          </p:nvSpPr>
          <p:spPr bwMode="auto">
            <a:xfrm>
              <a:off x="6897996" y="3133765"/>
              <a:ext cx="165675" cy="859495"/>
            </a:xfrm>
            <a:custGeom>
              <a:avLst/>
              <a:gdLst>
                <a:gd name="T0" fmla="*/ 0 w 317"/>
                <a:gd name="T1" fmla="*/ 33 h 1850"/>
                <a:gd name="T2" fmla="*/ 1 w 317"/>
                <a:gd name="T3" fmla="*/ 32 h 1850"/>
                <a:gd name="T4" fmla="*/ 1 w 317"/>
                <a:gd name="T5" fmla="*/ 33 h 1850"/>
                <a:gd name="T6" fmla="*/ 3 w 317"/>
                <a:gd name="T7" fmla="*/ 31 h 1850"/>
                <a:gd name="T8" fmla="*/ 2 w 317"/>
                <a:gd name="T9" fmla="*/ 30 h 1850"/>
                <a:gd name="T10" fmla="*/ 3 w 317"/>
                <a:gd name="T11" fmla="*/ 27 h 1850"/>
                <a:gd name="T12" fmla="*/ 1 w 317"/>
                <a:gd name="T13" fmla="*/ 27 h 1850"/>
                <a:gd name="T14" fmla="*/ 2 w 317"/>
                <a:gd name="T15" fmla="*/ 22 h 1850"/>
                <a:gd name="T16" fmla="*/ 3 w 317"/>
                <a:gd name="T17" fmla="*/ 17 h 1850"/>
                <a:gd name="T18" fmla="*/ 3 w 317"/>
                <a:gd name="T19" fmla="*/ 13 h 1850"/>
                <a:gd name="T20" fmla="*/ 5 w 317"/>
                <a:gd name="T21" fmla="*/ 4 h 1850"/>
                <a:gd name="T22" fmla="*/ 4 w 317"/>
                <a:gd name="T23" fmla="*/ 1 h 1850"/>
                <a:gd name="T24" fmla="*/ 5 w 317"/>
                <a:gd name="T25" fmla="*/ 0 h 1850"/>
                <a:gd name="T26" fmla="*/ 6 w 317"/>
                <a:gd name="T27" fmla="*/ 2 h 1850"/>
                <a:gd name="T28" fmla="*/ 7 w 317"/>
                <a:gd name="T29" fmla="*/ 6 h 1850"/>
                <a:gd name="T30" fmla="*/ 7 w 317"/>
                <a:gd name="T31" fmla="*/ 6 h 1850"/>
                <a:gd name="T32" fmla="*/ 7 w 317"/>
                <a:gd name="T33" fmla="*/ 7 h 1850"/>
                <a:gd name="T34" fmla="*/ 6 w 317"/>
                <a:gd name="T35" fmla="*/ 7 h 1850"/>
                <a:gd name="T36" fmla="*/ 6 w 317"/>
                <a:gd name="T37" fmla="*/ 10 h 1850"/>
                <a:gd name="T38" fmla="*/ 5 w 317"/>
                <a:gd name="T39" fmla="*/ 11 h 1850"/>
                <a:gd name="T40" fmla="*/ 5 w 317"/>
                <a:gd name="T41" fmla="*/ 15 h 1850"/>
                <a:gd name="T42" fmla="*/ 5 w 317"/>
                <a:gd name="T43" fmla="*/ 18 h 1850"/>
                <a:gd name="T44" fmla="*/ 4 w 317"/>
                <a:gd name="T45" fmla="*/ 21 h 1850"/>
                <a:gd name="T46" fmla="*/ 3 w 317"/>
                <a:gd name="T47" fmla="*/ 28 h 1850"/>
                <a:gd name="T48" fmla="*/ 4 w 317"/>
                <a:gd name="T49" fmla="*/ 31 h 1850"/>
                <a:gd name="T50" fmla="*/ 3 w 317"/>
                <a:gd name="T51" fmla="*/ 31 h 1850"/>
                <a:gd name="T52" fmla="*/ 3 w 317"/>
                <a:gd name="T53" fmla="*/ 33 h 1850"/>
                <a:gd name="T54" fmla="*/ 2 w 317"/>
                <a:gd name="T55" fmla="*/ 38 h 1850"/>
                <a:gd name="T56" fmla="*/ 2 w 317"/>
                <a:gd name="T57" fmla="*/ 39 h 1850"/>
                <a:gd name="T58" fmla="*/ 3 w 317"/>
                <a:gd name="T59" fmla="*/ 38 h 1850"/>
                <a:gd name="T60" fmla="*/ 3 w 317"/>
                <a:gd name="T61" fmla="*/ 40 h 1850"/>
                <a:gd name="T62" fmla="*/ 6 w 317"/>
                <a:gd name="T63" fmla="*/ 41 h 1850"/>
                <a:gd name="T64" fmla="*/ 4 w 317"/>
                <a:gd name="T65" fmla="*/ 41 h 1850"/>
                <a:gd name="T66" fmla="*/ 4 w 317"/>
                <a:gd name="T67" fmla="*/ 43 h 1850"/>
                <a:gd name="T68" fmla="*/ 3 w 317"/>
                <a:gd name="T69" fmla="*/ 42 h 1850"/>
                <a:gd name="T70" fmla="*/ 4 w 317"/>
                <a:gd name="T71" fmla="*/ 42 h 1850"/>
                <a:gd name="T72" fmla="*/ 3 w 317"/>
                <a:gd name="T73" fmla="*/ 41 h 1850"/>
                <a:gd name="T74" fmla="*/ 2 w 317"/>
                <a:gd name="T75" fmla="*/ 40 h 1850"/>
                <a:gd name="T76" fmla="*/ 2 w 317"/>
                <a:gd name="T77" fmla="*/ 40 h 1850"/>
                <a:gd name="T78" fmla="*/ 1 w 317"/>
                <a:gd name="T79" fmla="*/ 39 h 1850"/>
                <a:gd name="T80" fmla="*/ 1 w 317"/>
                <a:gd name="T81" fmla="*/ 38 h 1850"/>
                <a:gd name="T82" fmla="*/ 1 w 317"/>
                <a:gd name="T83" fmla="*/ 38 h 1850"/>
                <a:gd name="T84" fmla="*/ 1 w 317"/>
                <a:gd name="T85" fmla="*/ 37 h 1850"/>
                <a:gd name="T86" fmla="*/ 1 w 317"/>
                <a:gd name="T87" fmla="*/ 35 h 1850"/>
                <a:gd name="T88" fmla="*/ 2 w 317"/>
                <a:gd name="T89" fmla="*/ 35 h 1850"/>
                <a:gd name="T90" fmla="*/ 1 w 317"/>
                <a:gd name="T91" fmla="*/ 34 h 1850"/>
                <a:gd name="T92" fmla="*/ 1 w 317"/>
                <a:gd name="T93" fmla="*/ 33 h 1850"/>
                <a:gd name="T94" fmla="*/ 0 w 317"/>
                <a:gd name="T95" fmla="*/ 33 h 185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17"/>
                <a:gd name="T145" fmla="*/ 0 h 1850"/>
                <a:gd name="T146" fmla="*/ 317 w 317"/>
                <a:gd name="T147" fmla="*/ 1850 h 185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17" h="1850">
                  <a:moveTo>
                    <a:pt x="0" y="1447"/>
                  </a:moveTo>
                  <a:lnTo>
                    <a:pt x="22" y="1397"/>
                  </a:lnTo>
                  <a:lnTo>
                    <a:pt x="68" y="1434"/>
                  </a:lnTo>
                  <a:lnTo>
                    <a:pt x="108" y="1339"/>
                  </a:lnTo>
                  <a:lnTo>
                    <a:pt x="91" y="1302"/>
                  </a:lnTo>
                  <a:lnTo>
                    <a:pt x="124" y="1171"/>
                  </a:lnTo>
                  <a:lnTo>
                    <a:pt x="67" y="1160"/>
                  </a:lnTo>
                  <a:lnTo>
                    <a:pt x="74" y="948"/>
                  </a:lnTo>
                  <a:lnTo>
                    <a:pt x="153" y="726"/>
                  </a:lnTo>
                  <a:lnTo>
                    <a:pt x="152" y="541"/>
                  </a:lnTo>
                  <a:lnTo>
                    <a:pt x="207" y="188"/>
                  </a:lnTo>
                  <a:lnTo>
                    <a:pt x="188" y="32"/>
                  </a:lnTo>
                  <a:lnTo>
                    <a:pt x="226" y="0"/>
                  </a:lnTo>
                  <a:lnTo>
                    <a:pt x="266" y="81"/>
                  </a:lnTo>
                  <a:lnTo>
                    <a:pt x="289" y="246"/>
                  </a:lnTo>
                  <a:lnTo>
                    <a:pt x="317" y="249"/>
                  </a:lnTo>
                  <a:lnTo>
                    <a:pt x="312" y="304"/>
                  </a:lnTo>
                  <a:lnTo>
                    <a:pt x="270" y="327"/>
                  </a:lnTo>
                  <a:lnTo>
                    <a:pt x="271" y="435"/>
                  </a:lnTo>
                  <a:lnTo>
                    <a:pt x="226" y="496"/>
                  </a:lnTo>
                  <a:lnTo>
                    <a:pt x="192" y="648"/>
                  </a:lnTo>
                  <a:lnTo>
                    <a:pt x="218" y="791"/>
                  </a:lnTo>
                  <a:lnTo>
                    <a:pt x="168" y="913"/>
                  </a:lnTo>
                  <a:lnTo>
                    <a:pt x="135" y="1218"/>
                  </a:lnTo>
                  <a:lnTo>
                    <a:pt x="162" y="1329"/>
                  </a:lnTo>
                  <a:lnTo>
                    <a:pt x="137" y="1339"/>
                  </a:lnTo>
                  <a:lnTo>
                    <a:pt x="148" y="1438"/>
                  </a:lnTo>
                  <a:lnTo>
                    <a:pt x="83" y="1643"/>
                  </a:lnTo>
                  <a:lnTo>
                    <a:pt x="90" y="1677"/>
                  </a:lnTo>
                  <a:lnTo>
                    <a:pt x="121" y="1664"/>
                  </a:lnTo>
                  <a:lnTo>
                    <a:pt x="135" y="1743"/>
                  </a:lnTo>
                  <a:lnTo>
                    <a:pt x="271" y="1761"/>
                  </a:lnTo>
                  <a:lnTo>
                    <a:pt x="180" y="1792"/>
                  </a:lnTo>
                  <a:lnTo>
                    <a:pt x="168" y="1850"/>
                  </a:lnTo>
                  <a:lnTo>
                    <a:pt x="129" y="1834"/>
                  </a:lnTo>
                  <a:lnTo>
                    <a:pt x="171" y="1797"/>
                  </a:lnTo>
                  <a:lnTo>
                    <a:pt x="107" y="1780"/>
                  </a:lnTo>
                  <a:lnTo>
                    <a:pt x="98" y="1715"/>
                  </a:lnTo>
                  <a:lnTo>
                    <a:pt x="80" y="1746"/>
                  </a:lnTo>
                  <a:lnTo>
                    <a:pt x="56" y="1685"/>
                  </a:lnTo>
                  <a:lnTo>
                    <a:pt x="68" y="1668"/>
                  </a:lnTo>
                  <a:lnTo>
                    <a:pt x="36" y="1638"/>
                  </a:lnTo>
                  <a:lnTo>
                    <a:pt x="67" y="1607"/>
                  </a:lnTo>
                  <a:lnTo>
                    <a:pt x="38" y="1516"/>
                  </a:lnTo>
                  <a:lnTo>
                    <a:pt x="89" y="1526"/>
                  </a:lnTo>
                  <a:lnTo>
                    <a:pt x="38" y="1478"/>
                  </a:lnTo>
                  <a:lnTo>
                    <a:pt x="51" y="1446"/>
                  </a:lnTo>
                  <a:lnTo>
                    <a:pt x="0" y="144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276"/>
            <p:cNvSpPr/>
            <p:nvPr/>
          </p:nvSpPr>
          <p:spPr bwMode="auto">
            <a:xfrm>
              <a:off x="6905360" y="3856263"/>
              <a:ext cx="12886" cy="32618"/>
            </a:xfrm>
            <a:custGeom>
              <a:avLst/>
              <a:gdLst>
                <a:gd name="T0" fmla="*/ 0 w 23"/>
                <a:gd name="T1" fmla="*/ 1 h 69"/>
                <a:gd name="T2" fmla="*/ 0 w 23"/>
                <a:gd name="T3" fmla="*/ 0 h 69"/>
                <a:gd name="T4" fmla="*/ 1 w 23"/>
                <a:gd name="T5" fmla="*/ 2 h 69"/>
                <a:gd name="T6" fmla="*/ 0 w 23"/>
                <a:gd name="T7" fmla="*/ 1 h 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69"/>
                <a:gd name="T14" fmla="*/ 23 w 23"/>
                <a:gd name="T15" fmla="*/ 69 h 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69">
                  <a:moveTo>
                    <a:pt x="0" y="31"/>
                  </a:moveTo>
                  <a:lnTo>
                    <a:pt x="7" y="0"/>
                  </a:lnTo>
                  <a:lnTo>
                    <a:pt x="23" y="69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277"/>
            <p:cNvSpPr/>
            <p:nvPr/>
          </p:nvSpPr>
          <p:spPr bwMode="auto">
            <a:xfrm>
              <a:off x="6920086" y="3681755"/>
              <a:ext cx="11045" cy="39142"/>
            </a:xfrm>
            <a:custGeom>
              <a:avLst/>
              <a:gdLst>
                <a:gd name="T0" fmla="*/ 0 w 23"/>
                <a:gd name="T1" fmla="*/ 2 h 85"/>
                <a:gd name="T2" fmla="*/ 1 w 23"/>
                <a:gd name="T3" fmla="*/ 0 h 85"/>
                <a:gd name="T4" fmla="*/ 1 w 23"/>
                <a:gd name="T5" fmla="*/ 2 h 85"/>
                <a:gd name="T6" fmla="*/ 0 w 23"/>
                <a:gd name="T7" fmla="*/ 2 h 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85"/>
                <a:gd name="T14" fmla="*/ 23 w 23"/>
                <a:gd name="T15" fmla="*/ 85 h 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85">
                  <a:moveTo>
                    <a:pt x="0" y="75"/>
                  </a:moveTo>
                  <a:lnTo>
                    <a:pt x="23" y="0"/>
                  </a:lnTo>
                  <a:lnTo>
                    <a:pt x="23" y="85"/>
                  </a:lnTo>
                  <a:lnTo>
                    <a:pt x="0" y="7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278"/>
            <p:cNvSpPr/>
            <p:nvPr/>
          </p:nvSpPr>
          <p:spPr bwMode="auto">
            <a:xfrm>
              <a:off x="6932972" y="3983475"/>
              <a:ext cx="27612" cy="17940"/>
            </a:xfrm>
            <a:custGeom>
              <a:avLst/>
              <a:gdLst>
                <a:gd name="T0" fmla="*/ 0 w 51"/>
                <a:gd name="T1" fmla="*/ 0 h 39"/>
                <a:gd name="T2" fmla="*/ 1 w 51"/>
                <a:gd name="T3" fmla="*/ 0 h 39"/>
                <a:gd name="T4" fmla="*/ 1 w 51"/>
                <a:gd name="T5" fmla="*/ 1 h 39"/>
                <a:gd name="T6" fmla="*/ 0 w 51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1"/>
                <a:gd name="T13" fmla="*/ 0 h 39"/>
                <a:gd name="T14" fmla="*/ 51 w 51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1" h="39">
                  <a:moveTo>
                    <a:pt x="0" y="0"/>
                  </a:moveTo>
                  <a:lnTo>
                    <a:pt x="49" y="9"/>
                  </a:lnTo>
                  <a:lnTo>
                    <a:pt x="51" y="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279"/>
            <p:cNvSpPr/>
            <p:nvPr/>
          </p:nvSpPr>
          <p:spPr bwMode="auto">
            <a:xfrm>
              <a:off x="6938495" y="3944333"/>
              <a:ext cx="38657" cy="40773"/>
            </a:xfrm>
            <a:custGeom>
              <a:avLst/>
              <a:gdLst>
                <a:gd name="T0" fmla="*/ 0 w 75"/>
                <a:gd name="T1" fmla="*/ 0 h 88"/>
                <a:gd name="T2" fmla="*/ 1 w 75"/>
                <a:gd name="T3" fmla="*/ 0 h 88"/>
                <a:gd name="T4" fmla="*/ 0 w 75"/>
                <a:gd name="T5" fmla="*/ 1 h 88"/>
                <a:gd name="T6" fmla="*/ 2 w 75"/>
                <a:gd name="T7" fmla="*/ 1 h 88"/>
                <a:gd name="T8" fmla="*/ 1 w 75"/>
                <a:gd name="T9" fmla="*/ 2 h 88"/>
                <a:gd name="T10" fmla="*/ 0 w 75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88"/>
                <a:gd name="T20" fmla="*/ 75 w 75"/>
                <a:gd name="T21" fmla="*/ 88 h 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88">
                  <a:moveTo>
                    <a:pt x="0" y="15"/>
                  </a:moveTo>
                  <a:lnTo>
                    <a:pt x="21" y="0"/>
                  </a:lnTo>
                  <a:lnTo>
                    <a:pt x="19" y="42"/>
                  </a:lnTo>
                  <a:lnTo>
                    <a:pt x="75" y="57"/>
                  </a:lnTo>
                  <a:lnTo>
                    <a:pt x="39" y="88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280"/>
            <p:cNvSpPr/>
            <p:nvPr/>
          </p:nvSpPr>
          <p:spPr bwMode="auto">
            <a:xfrm>
              <a:off x="6967948" y="3996522"/>
              <a:ext cx="20249" cy="11416"/>
            </a:xfrm>
            <a:custGeom>
              <a:avLst/>
              <a:gdLst>
                <a:gd name="T0" fmla="*/ 0 w 40"/>
                <a:gd name="T1" fmla="*/ 1 h 23"/>
                <a:gd name="T2" fmla="*/ 0 w 40"/>
                <a:gd name="T3" fmla="*/ 0 h 23"/>
                <a:gd name="T4" fmla="*/ 1 w 40"/>
                <a:gd name="T5" fmla="*/ 1 h 23"/>
                <a:gd name="T6" fmla="*/ 0 w 40"/>
                <a:gd name="T7" fmla="*/ 1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23"/>
                <a:gd name="T14" fmla="*/ 40 w 40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23">
                  <a:moveTo>
                    <a:pt x="0" y="17"/>
                  </a:moveTo>
                  <a:lnTo>
                    <a:pt x="11" y="0"/>
                  </a:lnTo>
                  <a:lnTo>
                    <a:pt x="40" y="23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 281"/>
            <p:cNvSpPr/>
            <p:nvPr/>
          </p:nvSpPr>
          <p:spPr bwMode="auto">
            <a:xfrm>
              <a:off x="6982675" y="3963904"/>
              <a:ext cx="55225" cy="60344"/>
            </a:xfrm>
            <a:custGeom>
              <a:avLst/>
              <a:gdLst>
                <a:gd name="T0" fmla="*/ 0 w 104"/>
                <a:gd name="T1" fmla="*/ 2 h 134"/>
                <a:gd name="T2" fmla="*/ 0 w 104"/>
                <a:gd name="T3" fmla="*/ 2 h 134"/>
                <a:gd name="T4" fmla="*/ 2 w 104"/>
                <a:gd name="T5" fmla="*/ 2 h 134"/>
                <a:gd name="T6" fmla="*/ 1 w 104"/>
                <a:gd name="T7" fmla="*/ 1 h 134"/>
                <a:gd name="T8" fmla="*/ 2 w 104"/>
                <a:gd name="T9" fmla="*/ 1 h 134"/>
                <a:gd name="T10" fmla="*/ 1 w 104"/>
                <a:gd name="T11" fmla="*/ 1 h 134"/>
                <a:gd name="T12" fmla="*/ 1 w 104"/>
                <a:gd name="T13" fmla="*/ 0 h 134"/>
                <a:gd name="T14" fmla="*/ 2 w 104"/>
                <a:gd name="T15" fmla="*/ 0 h 134"/>
                <a:gd name="T16" fmla="*/ 3 w 104"/>
                <a:gd name="T17" fmla="*/ 3 h 134"/>
                <a:gd name="T18" fmla="*/ 0 w 104"/>
                <a:gd name="T19" fmla="*/ 2 h 1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134"/>
                <a:gd name="T32" fmla="*/ 104 w 104"/>
                <a:gd name="T33" fmla="*/ 134 h 1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134">
                  <a:moveTo>
                    <a:pt x="0" y="108"/>
                  </a:moveTo>
                  <a:lnTo>
                    <a:pt x="15" y="88"/>
                  </a:lnTo>
                  <a:lnTo>
                    <a:pt x="73" y="100"/>
                  </a:lnTo>
                  <a:lnTo>
                    <a:pt x="47" y="65"/>
                  </a:lnTo>
                  <a:lnTo>
                    <a:pt x="74" y="44"/>
                  </a:lnTo>
                  <a:lnTo>
                    <a:pt x="32" y="40"/>
                  </a:lnTo>
                  <a:lnTo>
                    <a:pt x="32" y="7"/>
                  </a:lnTo>
                  <a:lnTo>
                    <a:pt x="102" y="0"/>
                  </a:lnTo>
                  <a:lnTo>
                    <a:pt x="104" y="134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282"/>
            <p:cNvSpPr/>
            <p:nvPr/>
          </p:nvSpPr>
          <p:spPr bwMode="auto">
            <a:xfrm>
              <a:off x="7010287" y="4034034"/>
              <a:ext cx="40498" cy="13047"/>
            </a:xfrm>
            <a:custGeom>
              <a:avLst/>
              <a:gdLst>
                <a:gd name="T0" fmla="*/ 0 w 78"/>
                <a:gd name="T1" fmla="*/ 0 h 28"/>
                <a:gd name="T2" fmla="*/ 2 w 78"/>
                <a:gd name="T3" fmla="*/ 0 h 28"/>
                <a:gd name="T4" fmla="*/ 2 w 78"/>
                <a:gd name="T5" fmla="*/ 1 h 28"/>
                <a:gd name="T6" fmla="*/ 0 w 78"/>
                <a:gd name="T7" fmla="*/ 0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28"/>
                <a:gd name="T14" fmla="*/ 78 w 78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28">
                  <a:moveTo>
                    <a:pt x="0" y="0"/>
                  </a:moveTo>
                  <a:lnTo>
                    <a:pt x="71" y="7"/>
                  </a:lnTo>
                  <a:lnTo>
                    <a:pt x="78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283"/>
            <p:cNvSpPr/>
            <p:nvPr/>
          </p:nvSpPr>
          <p:spPr bwMode="auto">
            <a:xfrm>
              <a:off x="7048945" y="4025879"/>
              <a:ext cx="20249" cy="8155"/>
            </a:xfrm>
            <a:custGeom>
              <a:avLst/>
              <a:gdLst>
                <a:gd name="T0" fmla="*/ 0 w 37"/>
                <a:gd name="T1" fmla="*/ 0 h 18"/>
                <a:gd name="T2" fmla="*/ 0 w 37"/>
                <a:gd name="T3" fmla="*/ 0 h 18"/>
                <a:gd name="T4" fmla="*/ 1 w 37"/>
                <a:gd name="T5" fmla="*/ 0 h 18"/>
                <a:gd name="T6" fmla="*/ 0 w 37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"/>
                <a:gd name="T13" fmla="*/ 0 h 18"/>
                <a:gd name="T14" fmla="*/ 37 w 37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" h="18">
                  <a:moveTo>
                    <a:pt x="0" y="18"/>
                  </a:moveTo>
                  <a:lnTo>
                    <a:pt x="8" y="0"/>
                  </a:lnTo>
                  <a:lnTo>
                    <a:pt x="37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284"/>
            <p:cNvSpPr/>
            <p:nvPr/>
          </p:nvSpPr>
          <p:spPr bwMode="auto">
            <a:xfrm>
              <a:off x="6831726" y="2518908"/>
              <a:ext cx="239308" cy="339232"/>
            </a:xfrm>
            <a:custGeom>
              <a:avLst/>
              <a:gdLst>
                <a:gd name="T0" fmla="*/ 0 w 459"/>
                <a:gd name="T1" fmla="*/ 11 h 730"/>
                <a:gd name="T2" fmla="*/ 1 w 459"/>
                <a:gd name="T3" fmla="*/ 13 h 730"/>
                <a:gd name="T4" fmla="*/ 3 w 459"/>
                <a:gd name="T5" fmla="*/ 13 h 730"/>
                <a:gd name="T6" fmla="*/ 5 w 459"/>
                <a:gd name="T7" fmla="*/ 15 h 730"/>
                <a:gd name="T8" fmla="*/ 7 w 459"/>
                <a:gd name="T9" fmla="*/ 15 h 730"/>
                <a:gd name="T10" fmla="*/ 7 w 459"/>
                <a:gd name="T11" fmla="*/ 17 h 730"/>
                <a:gd name="T12" fmla="*/ 8 w 459"/>
                <a:gd name="T13" fmla="*/ 17 h 730"/>
                <a:gd name="T14" fmla="*/ 8 w 459"/>
                <a:gd name="T15" fmla="*/ 14 h 730"/>
                <a:gd name="T16" fmla="*/ 8 w 459"/>
                <a:gd name="T17" fmla="*/ 12 h 730"/>
                <a:gd name="T18" fmla="*/ 8 w 459"/>
                <a:gd name="T19" fmla="*/ 12 h 730"/>
                <a:gd name="T20" fmla="*/ 8 w 459"/>
                <a:gd name="T21" fmla="*/ 11 h 730"/>
                <a:gd name="T22" fmla="*/ 10 w 459"/>
                <a:gd name="T23" fmla="*/ 11 h 730"/>
                <a:gd name="T24" fmla="*/ 10 w 459"/>
                <a:gd name="T25" fmla="*/ 11 h 730"/>
                <a:gd name="T26" fmla="*/ 10 w 459"/>
                <a:gd name="T27" fmla="*/ 10 h 730"/>
                <a:gd name="T28" fmla="*/ 10 w 459"/>
                <a:gd name="T29" fmla="*/ 6 h 730"/>
                <a:gd name="T30" fmla="*/ 8 w 459"/>
                <a:gd name="T31" fmla="*/ 7 h 730"/>
                <a:gd name="T32" fmla="*/ 8 w 459"/>
                <a:gd name="T33" fmla="*/ 6 h 730"/>
                <a:gd name="T34" fmla="*/ 6 w 459"/>
                <a:gd name="T35" fmla="*/ 5 h 730"/>
                <a:gd name="T36" fmla="*/ 5 w 459"/>
                <a:gd name="T37" fmla="*/ 3 h 730"/>
                <a:gd name="T38" fmla="*/ 7 w 459"/>
                <a:gd name="T39" fmla="*/ 1 h 730"/>
                <a:gd name="T40" fmla="*/ 6 w 459"/>
                <a:gd name="T41" fmla="*/ 0 h 730"/>
                <a:gd name="T42" fmla="*/ 3 w 459"/>
                <a:gd name="T43" fmla="*/ 1 h 730"/>
                <a:gd name="T44" fmla="*/ 2 w 459"/>
                <a:gd name="T45" fmla="*/ 5 h 730"/>
                <a:gd name="T46" fmla="*/ 1 w 459"/>
                <a:gd name="T47" fmla="*/ 4 h 730"/>
                <a:gd name="T48" fmla="*/ 1 w 459"/>
                <a:gd name="T49" fmla="*/ 5 h 730"/>
                <a:gd name="T50" fmla="*/ 1 w 459"/>
                <a:gd name="T51" fmla="*/ 9 h 730"/>
                <a:gd name="T52" fmla="*/ 2 w 459"/>
                <a:gd name="T53" fmla="*/ 9 h 730"/>
                <a:gd name="T54" fmla="*/ 0 w 459"/>
                <a:gd name="T55" fmla="*/ 11 h 7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59"/>
                <a:gd name="T85" fmla="*/ 0 h 730"/>
                <a:gd name="T86" fmla="*/ 459 w 459"/>
                <a:gd name="T87" fmla="*/ 730 h 73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59" h="730">
                  <a:moveTo>
                    <a:pt x="0" y="488"/>
                  </a:moveTo>
                  <a:lnTo>
                    <a:pt x="56" y="540"/>
                  </a:lnTo>
                  <a:lnTo>
                    <a:pt x="138" y="552"/>
                  </a:lnTo>
                  <a:lnTo>
                    <a:pt x="220" y="653"/>
                  </a:lnTo>
                  <a:lnTo>
                    <a:pt x="330" y="663"/>
                  </a:lnTo>
                  <a:lnTo>
                    <a:pt x="314" y="713"/>
                  </a:lnTo>
                  <a:lnTo>
                    <a:pt x="342" y="730"/>
                  </a:lnTo>
                  <a:lnTo>
                    <a:pt x="359" y="604"/>
                  </a:lnTo>
                  <a:lnTo>
                    <a:pt x="338" y="525"/>
                  </a:lnTo>
                  <a:lnTo>
                    <a:pt x="375" y="522"/>
                  </a:lnTo>
                  <a:lnTo>
                    <a:pt x="349" y="477"/>
                  </a:lnTo>
                  <a:lnTo>
                    <a:pt x="437" y="461"/>
                  </a:lnTo>
                  <a:lnTo>
                    <a:pt x="459" y="491"/>
                  </a:lnTo>
                  <a:lnTo>
                    <a:pt x="424" y="427"/>
                  </a:lnTo>
                  <a:lnTo>
                    <a:pt x="436" y="274"/>
                  </a:lnTo>
                  <a:lnTo>
                    <a:pt x="362" y="280"/>
                  </a:lnTo>
                  <a:lnTo>
                    <a:pt x="338" y="242"/>
                  </a:lnTo>
                  <a:lnTo>
                    <a:pt x="264" y="231"/>
                  </a:lnTo>
                  <a:lnTo>
                    <a:pt x="216" y="143"/>
                  </a:lnTo>
                  <a:lnTo>
                    <a:pt x="289" y="27"/>
                  </a:lnTo>
                  <a:lnTo>
                    <a:pt x="279" y="0"/>
                  </a:lnTo>
                  <a:lnTo>
                    <a:pt x="148" y="63"/>
                  </a:lnTo>
                  <a:lnTo>
                    <a:pt x="78" y="195"/>
                  </a:lnTo>
                  <a:lnTo>
                    <a:pt x="54" y="165"/>
                  </a:lnTo>
                  <a:lnTo>
                    <a:pt x="39" y="228"/>
                  </a:lnTo>
                  <a:lnTo>
                    <a:pt x="54" y="373"/>
                  </a:lnTo>
                  <a:lnTo>
                    <a:pt x="71" y="373"/>
                  </a:lnTo>
                  <a:lnTo>
                    <a:pt x="0" y="48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 285"/>
            <p:cNvSpPr/>
            <p:nvPr/>
          </p:nvSpPr>
          <p:spPr bwMode="auto">
            <a:xfrm>
              <a:off x="6693664" y="2546634"/>
              <a:ext cx="62588" cy="55451"/>
            </a:xfrm>
            <a:custGeom>
              <a:avLst/>
              <a:gdLst>
                <a:gd name="T0" fmla="*/ 0 w 118"/>
                <a:gd name="T1" fmla="*/ 0 h 118"/>
                <a:gd name="T2" fmla="*/ 0 w 118"/>
                <a:gd name="T3" fmla="*/ 1 h 118"/>
                <a:gd name="T4" fmla="*/ 1 w 118"/>
                <a:gd name="T5" fmla="*/ 1 h 118"/>
                <a:gd name="T6" fmla="*/ 2 w 118"/>
                <a:gd name="T7" fmla="*/ 3 h 118"/>
                <a:gd name="T8" fmla="*/ 3 w 118"/>
                <a:gd name="T9" fmla="*/ 1 h 118"/>
                <a:gd name="T10" fmla="*/ 2 w 118"/>
                <a:gd name="T11" fmla="*/ 0 h 118"/>
                <a:gd name="T12" fmla="*/ 0 w 118"/>
                <a:gd name="T13" fmla="*/ 0 h 1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"/>
                <a:gd name="T22" fmla="*/ 0 h 118"/>
                <a:gd name="T23" fmla="*/ 118 w 118"/>
                <a:gd name="T24" fmla="*/ 118 h 1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" h="118">
                  <a:moveTo>
                    <a:pt x="0" y="0"/>
                  </a:moveTo>
                  <a:lnTo>
                    <a:pt x="1" y="46"/>
                  </a:lnTo>
                  <a:lnTo>
                    <a:pt x="26" y="39"/>
                  </a:lnTo>
                  <a:lnTo>
                    <a:pt x="100" y="118"/>
                  </a:lnTo>
                  <a:lnTo>
                    <a:pt x="118" y="58"/>
                  </a:lnTo>
                  <a:lnTo>
                    <a:pt x="79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reeform 286"/>
            <p:cNvSpPr/>
            <p:nvPr/>
          </p:nvSpPr>
          <p:spPr bwMode="auto">
            <a:xfrm>
              <a:off x="6708391" y="2292210"/>
              <a:ext cx="215377" cy="68499"/>
            </a:xfrm>
            <a:custGeom>
              <a:avLst/>
              <a:gdLst>
                <a:gd name="T0" fmla="*/ 0 w 412"/>
                <a:gd name="T1" fmla="*/ 1 h 149"/>
                <a:gd name="T2" fmla="*/ 1 w 412"/>
                <a:gd name="T3" fmla="*/ 0 h 149"/>
                <a:gd name="T4" fmla="*/ 4 w 412"/>
                <a:gd name="T5" fmla="*/ 0 h 149"/>
                <a:gd name="T6" fmla="*/ 9 w 412"/>
                <a:gd name="T7" fmla="*/ 3 h 149"/>
                <a:gd name="T8" fmla="*/ 6 w 412"/>
                <a:gd name="T9" fmla="*/ 3 h 149"/>
                <a:gd name="T10" fmla="*/ 7 w 412"/>
                <a:gd name="T11" fmla="*/ 3 h 149"/>
                <a:gd name="T12" fmla="*/ 5 w 412"/>
                <a:gd name="T13" fmla="*/ 2 h 149"/>
                <a:gd name="T14" fmla="*/ 3 w 412"/>
                <a:gd name="T15" fmla="*/ 1 h 149"/>
                <a:gd name="T16" fmla="*/ 3 w 412"/>
                <a:gd name="T17" fmla="*/ 1 h 149"/>
                <a:gd name="T18" fmla="*/ 0 w 412"/>
                <a:gd name="T19" fmla="*/ 1 h 1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2"/>
                <a:gd name="T31" fmla="*/ 0 h 149"/>
                <a:gd name="T32" fmla="*/ 412 w 412"/>
                <a:gd name="T33" fmla="*/ 149 h 1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2" h="149">
                  <a:moveTo>
                    <a:pt x="0" y="58"/>
                  </a:moveTo>
                  <a:lnTo>
                    <a:pt x="56" y="7"/>
                  </a:lnTo>
                  <a:lnTo>
                    <a:pt x="161" y="0"/>
                  </a:lnTo>
                  <a:lnTo>
                    <a:pt x="412" y="127"/>
                  </a:lnTo>
                  <a:lnTo>
                    <a:pt x="279" y="149"/>
                  </a:lnTo>
                  <a:lnTo>
                    <a:pt x="301" y="120"/>
                  </a:lnTo>
                  <a:lnTo>
                    <a:pt x="236" y="72"/>
                  </a:lnTo>
                  <a:lnTo>
                    <a:pt x="115" y="43"/>
                  </a:lnTo>
                  <a:lnTo>
                    <a:pt x="119" y="24"/>
                  </a:lnTo>
                  <a:lnTo>
                    <a:pt x="0" y="5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Freeform 287"/>
            <p:cNvSpPr/>
            <p:nvPr/>
          </p:nvSpPr>
          <p:spPr bwMode="auto">
            <a:xfrm>
              <a:off x="6973471" y="2360709"/>
              <a:ext cx="64429" cy="37511"/>
            </a:xfrm>
            <a:custGeom>
              <a:avLst/>
              <a:gdLst>
                <a:gd name="T0" fmla="*/ 0 w 127"/>
                <a:gd name="T1" fmla="*/ 0 h 82"/>
                <a:gd name="T2" fmla="*/ 0 w 127"/>
                <a:gd name="T3" fmla="*/ 2 h 82"/>
                <a:gd name="T4" fmla="*/ 3 w 127"/>
                <a:gd name="T5" fmla="*/ 1 h 82"/>
                <a:gd name="T6" fmla="*/ 2 w 127"/>
                <a:gd name="T7" fmla="*/ 0 h 82"/>
                <a:gd name="T8" fmla="*/ 0 w 127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82"/>
                <a:gd name="T17" fmla="*/ 127 w 127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82">
                  <a:moveTo>
                    <a:pt x="0" y="0"/>
                  </a:moveTo>
                  <a:lnTo>
                    <a:pt x="0" y="82"/>
                  </a:lnTo>
                  <a:lnTo>
                    <a:pt x="127" y="58"/>
                  </a:lnTo>
                  <a:lnTo>
                    <a:pt x="72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 288"/>
            <p:cNvSpPr/>
            <p:nvPr/>
          </p:nvSpPr>
          <p:spPr bwMode="auto">
            <a:xfrm>
              <a:off x="6791228" y="2743975"/>
              <a:ext cx="112291" cy="128843"/>
            </a:xfrm>
            <a:custGeom>
              <a:avLst/>
              <a:gdLst>
                <a:gd name="T0" fmla="*/ 0 w 212"/>
                <a:gd name="T1" fmla="*/ 3 h 275"/>
                <a:gd name="T2" fmla="*/ 0 w 212"/>
                <a:gd name="T3" fmla="*/ 4 h 275"/>
                <a:gd name="T4" fmla="*/ 1 w 212"/>
                <a:gd name="T5" fmla="*/ 4 h 275"/>
                <a:gd name="T6" fmla="*/ 0 w 212"/>
                <a:gd name="T7" fmla="*/ 5 h 275"/>
                <a:gd name="T8" fmla="*/ 0 w 212"/>
                <a:gd name="T9" fmla="*/ 6 h 275"/>
                <a:gd name="T10" fmla="*/ 1 w 212"/>
                <a:gd name="T11" fmla="*/ 7 h 275"/>
                <a:gd name="T12" fmla="*/ 3 w 212"/>
                <a:gd name="T13" fmla="*/ 5 h 275"/>
                <a:gd name="T14" fmla="*/ 5 w 212"/>
                <a:gd name="T15" fmla="*/ 3 h 275"/>
                <a:gd name="T16" fmla="*/ 5 w 212"/>
                <a:gd name="T17" fmla="*/ 1 h 275"/>
                <a:gd name="T18" fmla="*/ 3 w 212"/>
                <a:gd name="T19" fmla="*/ 1 h 275"/>
                <a:gd name="T20" fmla="*/ 2 w 212"/>
                <a:gd name="T21" fmla="*/ 0 h 275"/>
                <a:gd name="T22" fmla="*/ 1 w 212"/>
                <a:gd name="T23" fmla="*/ 1 h 275"/>
                <a:gd name="T24" fmla="*/ 0 w 212"/>
                <a:gd name="T25" fmla="*/ 3 h 2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2"/>
                <a:gd name="T40" fmla="*/ 0 h 275"/>
                <a:gd name="T41" fmla="*/ 212 w 212"/>
                <a:gd name="T42" fmla="*/ 275 h 2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2" h="275">
                  <a:moveTo>
                    <a:pt x="0" y="106"/>
                  </a:moveTo>
                  <a:lnTo>
                    <a:pt x="1" y="160"/>
                  </a:lnTo>
                  <a:lnTo>
                    <a:pt x="42" y="175"/>
                  </a:lnTo>
                  <a:lnTo>
                    <a:pt x="18" y="215"/>
                  </a:lnTo>
                  <a:lnTo>
                    <a:pt x="12" y="263"/>
                  </a:lnTo>
                  <a:lnTo>
                    <a:pt x="62" y="275"/>
                  </a:lnTo>
                  <a:lnTo>
                    <a:pt x="107" y="196"/>
                  </a:lnTo>
                  <a:lnTo>
                    <a:pt x="194" y="139"/>
                  </a:lnTo>
                  <a:lnTo>
                    <a:pt x="212" y="64"/>
                  </a:lnTo>
                  <a:lnTo>
                    <a:pt x="130" y="52"/>
                  </a:lnTo>
                  <a:lnTo>
                    <a:pt x="74" y="0"/>
                  </a:lnTo>
                  <a:lnTo>
                    <a:pt x="28" y="26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Freeform 289"/>
            <p:cNvSpPr/>
            <p:nvPr/>
          </p:nvSpPr>
          <p:spPr bwMode="auto">
            <a:xfrm>
              <a:off x="6605304" y="2474873"/>
              <a:ext cx="47862" cy="21202"/>
            </a:xfrm>
            <a:custGeom>
              <a:avLst/>
              <a:gdLst>
                <a:gd name="T0" fmla="*/ 0 w 89"/>
                <a:gd name="T1" fmla="*/ 1 h 44"/>
                <a:gd name="T2" fmla="*/ 1 w 89"/>
                <a:gd name="T3" fmla="*/ 0 h 44"/>
                <a:gd name="T4" fmla="*/ 2 w 89"/>
                <a:gd name="T5" fmla="*/ 1 h 44"/>
                <a:gd name="T6" fmla="*/ 0 w 89"/>
                <a:gd name="T7" fmla="*/ 1 h 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9"/>
                <a:gd name="T13" fmla="*/ 0 h 44"/>
                <a:gd name="T14" fmla="*/ 89 w 89"/>
                <a:gd name="T15" fmla="*/ 44 h 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9" h="44">
                  <a:moveTo>
                    <a:pt x="0" y="32"/>
                  </a:moveTo>
                  <a:lnTo>
                    <a:pt x="27" y="0"/>
                  </a:lnTo>
                  <a:lnTo>
                    <a:pt x="89" y="44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290"/>
            <p:cNvSpPr/>
            <p:nvPr/>
          </p:nvSpPr>
          <p:spPr bwMode="auto">
            <a:xfrm>
              <a:off x="7190689" y="3926393"/>
              <a:ext cx="31294" cy="19571"/>
            </a:xfrm>
            <a:custGeom>
              <a:avLst/>
              <a:gdLst>
                <a:gd name="T0" fmla="*/ 0 w 59"/>
                <a:gd name="T1" fmla="*/ 1 h 41"/>
                <a:gd name="T2" fmla="*/ 1 w 59"/>
                <a:gd name="T3" fmla="*/ 1 h 41"/>
                <a:gd name="T4" fmla="*/ 0 w 59"/>
                <a:gd name="T5" fmla="*/ 0 h 41"/>
                <a:gd name="T6" fmla="*/ 1 w 59"/>
                <a:gd name="T7" fmla="*/ 0 h 41"/>
                <a:gd name="T8" fmla="*/ 0 w 59"/>
                <a:gd name="T9" fmla="*/ 1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41"/>
                <a:gd name="T17" fmla="*/ 59 w 59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41">
                  <a:moveTo>
                    <a:pt x="0" y="41"/>
                  </a:moveTo>
                  <a:lnTo>
                    <a:pt x="32" y="19"/>
                  </a:lnTo>
                  <a:lnTo>
                    <a:pt x="19" y="0"/>
                  </a:lnTo>
                  <a:lnTo>
                    <a:pt x="59" y="6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reeform 291"/>
            <p:cNvSpPr/>
            <p:nvPr/>
          </p:nvSpPr>
          <p:spPr bwMode="auto">
            <a:xfrm>
              <a:off x="7214620" y="3926393"/>
              <a:ext cx="34976" cy="19571"/>
            </a:xfrm>
            <a:custGeom>
              <a:avLst/>
              <a:gdLst>
                <a:gd name="T0" fmla="*/ 0 w 68"/>
                <a:gd name="T1" fmla="*/ 1 h 47"/>
                <a:gd name="T2" fmla="*/ 1 w 68"/>
                <a:gd name="T3" fmla="*/ 0 h 47"/>
                <a:gd name="T4" fmla="*/ 1 w 68"/>
                <a:gd name="T5" fmla="*/ 0 h 47"/>
                <a:gd name="T6" fmla="*/ 0 w 68"/>
                <a:gd name="T7" fmla="*/ 1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"/>
                <a:gd name="T13" fmla="*/ 0 h 47"/>
                <a:gd name="T14" fmla="*/ 68 w 68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" h="47">
                  <a:moveTo>
                    <a:pt x="0" y="47"/>
                  </a:moveTo>
                  <a:lnTo>
                    <a:pt x="34" y="0"/>
                  </a:lnTo>
                  <a:lnTo>
                    <a:pt x="68" y="16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Freeform 292"/>
            <p:cNvSpPr/>
            <p:nvPr/>
          </p:nvSpPr>
          <p:spPr bwMode="auto">
            <a:xfrm>
              <a:off x="7321388" y="2659167"/>
              <a:ext cx="57066" cy="71761"/>
            </a:xfrm>
            <a:custGeom>
              <a:avLst/>
              <a:gdLst>
                <a:gd name="T0" fmla="*/ 0 w 107"/>
                <a:gd name="T1" fmla="*/ 3 h 154"/>
                <a:gd name="T2" fmla="*/ 0 w 107"/>
                <a:gd name="T3" fmla="*/ 0 h 154"/>
                <a:gd name="T4" fmla="*/ 3 w 107"/>
                <a:gd name="T5" fmla="*/ 1 h 154"/>
                <a:gd name="T6" fmla="*/ 1 w 107"/>
                <a:gd name="T7" fmla="*/ 4 h 154"/>
                <a:gd name="T8" fmla="*/ 0 w 107"/>
                <a:gd name="T9" fmla="*/ 3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154"/>
                <a:gd name="T17" fmla="*/ 107 w 107"/>
                <a:gd name="T18" fmla="*/ 154 h 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154">
                  <a:moveTo>
                    <a:pt x="0" y="149"/>
                  </a:moveTo>
                  <a:lnTo>
                    <a:pt x="13" y="0"/>
                  </a:lnTo>
                  <a:lnTo>
                    <a:pt x="107" y="67"/>
                  </a:lnTo>
                  <a:lnTo>
                    <a:pt x="52" y="154"/>
                  </a:lnTo>
                  <a:lnTo>
                    <a:pt x="0" y="14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Freeform 293"/>
            <p:cNvSpPr/>
            <p:nvPr/>
          </p:nvSpPr>
          <p:spPr bwMode="auto">
            <a:xfrm>
              <a:off x="6949540" y="452531"/>
              <a:ext cx="1216790" cy="913316"/>
            </a:xfrm>
            <a:custGeom>
              <a:avLst/>
              <a:gdLst>
                <a:gd name="T0" fmla="*/ 6 w 2319"/>
                <a:gd name="T1" fmla="*/ 11 h 1964"/>
                <a:gd name="T2" fmla="*/ 7 w 2319"/>
                <a:gd name="T3" fmla="*/ 9 h 1964"/>
                <a:gd name="T4" fmla="*/ 5 w 2319"/>
                <a:gd name="T5" fmla="*/ 8 h 1964"/>
                <a:gd name="T6" fmla="*/ 10 w 2319"/>
                <a:gd name="T7" fmla="*/ 4 h 1964"/>
                <a:gd name="T8" fmla="*/ 15 w 2319"/>
                <a:gd name="T9" fmla="*/ 3 h 1964"/>
                <a:gd name="T10" fmla="*/ 20 w 2319"/>
                <a:gd name="T11" fmla="*/ 5 h 1964"/>
                <a:gd name="T12" fmla="*/ 19 w 2319"/>
                <a:gd name="T13" fmla="*/ 3 h 1964"/>
                <a:gd name="T14" fmla="*/ 25 w 2319"/>
                <a:gd name="T15" fmla="*/ 4 h 1964"/>
                <a:gd name="T16" fmla="*/ 29 w 2319"/>
                <a:gd name="T17" fmla="*/ 3 h 1964"/>
                <a:gd name="T18" fmla="*/ 24 w 2319"/>
                <a:gd name="T19" fmla="*/ 1 h 1964"/>
                <a:gd name="T20" fmla="*/ 29 w 2319"/>
                <a:gd name="T21" fmla="*/ 2 h 1964"/>
                <a:gd name="T22" fmla="*/ 29 w 2319"/>
                <a:gd name="T23" fmla="*/ 0 h 1964"/>
                <a:gd name="T24" fmla="*/ 40 w 2319"/>
                <a:gd name="T25" fmla="*/ 1 h 1964"/>
                <a:gd name="T26" fmla="*/ 41 w 2319"/>
                <a:gd name="T27" fmla="*/ 1 h 1964"/>
                <a:gd name="T28" fmla="*/ 45 w 2319"/>
                <a:gd name="T29" fmla="*/ 3 h 1964"/>
                <a:gd name="T30" fmla="*/ 34 w 2319"/>
                <a:gd name="T31" fmla="*/ 4 h 1964"/>
                <a:gd name="T32" fmla="*/ 40 w 2319"/>
                <a:gd name="T33" fmla="*/ 5 h 1964"/>
                <a:gd name="T34" fmla="*/ 46 w 2319"/>
                <a:gd name="T35" fmla="*/ 5 h 1964"/>
                <a:gd name="T36" fmla="*/ 51 w 2319"/>
                <a:gd name="T37" fmla="*/ 4 h 1964"/>
                <a:gd name="T38" fmla="*/ 46 w 2319"/>
                <a:gd name="T39" fmla="*/ 7 h 1964"/>
                <a:gd name="T40" fmla="*/ 49 w 2319"/>
                <a:gd name="T41" fmla="*/ 9 h 1964"/>
                <a:gd name="T42" fmla="*/ 46 w 2319"/>
                <a:gd name="T43" fmla="*/ 11 h 1964"/>
                <a:gd name="T44" fmla="*/ 46 w 2319"/>
                <a:gd name="T45" fmla="*/ 14 h 1964"/>
                <a:gd name="T46" fmla="*/ 45 w 2319"/>
                <a:gd name="T47" fmla="*/ 15 h 1964"/>
                <a:gd name="T48" fmla="*/ 47 w 2319"/>
                <a:gd name="T49" fmla="*/ 17 h 1964"/>
                <a:gd name="T50" fmla="*/ 45 w 2319"/>
                <a:gd name="T51" fmla="*/ 19 h 1964"/>
                <a:gd name="T52" fmla="*/ 46 w 2319"/>
                <a:gd name="T53" fmla="*/ 20 h 1964"/>
                <a:gd name="T54" fmla="*/ 46 w 2319"/>
                <a:gd name="T55" fmla="*/ 22 h 1964"/>
                <a:gd name="T56" fmla="*/ 41 w 2319"/>
                <a:gd name="T57" fmla="*/ 23 h 1964"/>
                <a:gd name="T58" fmla="*/ 42 w 2319"/>
                <a:gd name="T59" fmla="*/ 25 h 1964"/>
                <a:gd name="T60" fmla="*/ 45 w 2319"/>
                <a:gd name="T61" fmla="*/ 26 h 1964"/>
                <a:gd name="T62" fmla="*/ 44 w 2319"/>
                <a:gd name="T63" fmla="*/ 28 h 1964"/>
                <a:gd name="T64" fmla="*/ 40 w 2319"/>
                <a:gd name="T65" fmla="*/ 26 h 1964"/>
                <a:gd name="T66" fmla="*/ 41 w 2319"/>
                <a:gd name="T67" fmla="*/ 29 h 1964"/>
                <a:gd name="T68" fmla="*/ 41 w 2319"/>
                <a:gd name="T69" fmla="*/ 32 h 1964"/>
                <a:gd name="T70" fmla="*/ 36 w 2319"/>
                <a:gd name="T71" fmla="*/ 33 h 1964"/>
                <a:gd name="T72" fmla="*/ 32 w 2319"/>
                <a:gd name="T73" fmla="*/ 36 h 1964"/>
                <a:gd name="T74" fmla="*/ 31 w 2319"/>
                <a:gd name="T75" fmla="*/ 36 h 1964"/>
                <a:gd name="T76" fmla="*/ 28 w 2319"/>
                <a:gd name="T77" fmla="*/ 38 h 1964"/>
                <a:gd name="T78" fmla="*/ 28 w 2319"/>
                <a:gd name="T79" fmla="*/ 40 h 1964"/>
                <a:gd name="T80" fmla="*/ 28 w 2319"/>
                <a:gd name="T81" fmla="*/ 41 h 1964"/>
                <a:gd name="T82" fmla="*/ 26 w 2319"/>
                <a:gd name="T83" fmla="*/ 45 h 1964"/>
                <a:gd name="T84" fmla="*/ 22 w 2319"/>
                <a:gd name="T85" fmla="*/ 44 h 1964"/>
                <a:gd name="T86" fmla="*/ 21 w 2319"/>
                <a:gd name="T87" fmla="*/ 43 h 1964"/>
                <a:gd name="T88" fmla="*/ 19 w 2319"/>
                <a:gd name="T89" fmla="*/ 39 h 1964"/>
                <a:gd name="T90" fmla="*/ 19 w 2319"/>
                <a:gd name="T91" fmla="*/ 37 h 1964"/>
                <a:gd name="T92" fmla="*/ 18 w 2319"/>
                <a:gd name="T93" fmla="*/ 33 h 1964"/>
                <a:gd name="T94" fmla="*/ 18 w 2319"/>
                <a:gd name="T95" fmla="*/ 32 h 1964"/>
                <a:gd name="T96" fmla="*/ 18 w 2319"/>
                <a:gd name="T97" fmla="*/ 29 h 1964"/>
                <a:gd name="T98" fmla="*/ 20 w 2319"/>
                <a:gd name="T99" fmla="*/ 28 h 1964"/>
                <a:gd name="T100" fmla="*/ 19 w 2319"/>
                <a:gd name="T101" fmla="*/ 27 h 1964"/>
                <a:gd name="T102" fmla="*/ 17 w 2319"/>
                <a:gd name="T103" fmla="*/ 27 h 1964"/>
                <a:gd name="T104" fmla="*/ 15 w 2319"/>
                <a:gd name="T105" fmla="*/ 25 h 1964"/>
                <a:gd name="T106" fmla="*/ 14 w 2319"/>
                <a:gd name="T107" fmla="*/ 21 h 1964"/>
                <a:gd name="T108" fmla="*/ 11 w 2319"/>
                <a:gd name="T109" fmla="*/ 17 h 1964"/>
                <a:gd name="T110" fmla="*/ 6 w 2319"/>
                <a:gd name="T111" fmla="*/ 18 h 1964"/>
                <a:gd name="T112" fmla="*/ 1 w 2319"/>
                <a:gd name="T113" fmla="*/ 15 h 1964"/>
                <a:gd name="T114" fmla="*/ 6 w 2319"/>
                <a:gd name="T115" fmla="*/ 14 h 196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319"/>
                <a:gd name="T175" fmla="*/ 0 h 1964"/>
                <a:gd name="T176" fmla="*/ 2319 w 2319"/>
                <a:gd name="T177" fmla="*/ 1964 h 196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319" h="1964">
                  <a:moveTo>
                    <a:pt x="0" y="551"/>
                  </a:moveTo>
                  <a:lnTo>
                    <a:pt x="13" y="521"/>
                  </a:lnTo>
                  <a:lnTo>
                    <a:pt x="162" y="463"/>
                  </a:lnTo>
                  <a:lnTo>
                    <a:pt x="261" y="463"/>
                  </a:lnTo>
                  <a:lnTo>
                    <a:pt x="315" y="418"/>
                  </a:lnTo>
                  <a:lnTo>
                    <a:pt x="296" y="405"/>
                  </a:lnTo>
                  <a:lnTo>
                    <a:pt x="329" y="390"/>
                  </a:lnTo>
                  <a:lnTo>
                    <a:pt x="302" y="380"/>
                  </a:lnTo>
                  <a:lnTo>
                    <a:pt x="354" y="363"/>
                  </a:lnTo>
                  <a:lnTo>
                    <a:pt x="335" y="346"/>
                  </a:lnTo>
                  <a:lnTo>
                    <a:pt x="267" y="376"/>
                  </a:lnTo>
                  <a:lnTo>
                    <a:pt x="200" y="338"/>
                  </a:lnTo>
                  <a:lnTo>
                    <a:pt x="284" y="317"/>
                  </a:lnTo>
                  <a:lnTo>
                    <a:pt x="332" y="254"/>
                  </a:lnTo>
                  <a:lnTo>
                    <a:pt x="437" y="250"/>
                  </a:lnTo>
                  <a:lnTo>
                    <a:pt x="432" y="185"/>
                  </a:lnTo>
                  <a:lnTo>
                    <a:pt x="507" y="184"/>
                  </a:lnTo>
                  <a:lnTo>
                    <a:pt x="586" y="230"/>
                  </a:lnTo>
                  <a:lnTo>
                    <a:pt x="493" y="168"/>
                  </a:lnTo>
                  <a:lnTo>
                    <a:pt x="669" y="126"/>
                  </a:lnTo>
                  <a:lnTo>
                    <a:pt x="713" y="156"/>
                  </a:lnTo>
                  <a:lnTo>
                    <a:pt x="719" y="214"/>
                  </a:lnTo>
                  <a:lnTo>
                    <a:pt x="740" y="165"/>
                  </a:lnTo>
                  <a:lnTo>
                    <a:pt x="854" y="199"/>
                  </a:lnTo>
                  <a:lnTo>
                    <a:pt x="814" y="172"/>
                  </a:lnTo>
                  <a:lnTo>
                    <a:pt x="868" y="176"/>
                  </a:lnTo>
                  <a:lnTo>
                    <a:pt x="821" y="142"/>
                  </a:lnTo>
                  <a:lnTo>
                    <a:pt x="808" y="115"/>
                  </a:lnTo>
                  <a:lnTo>
                    <a:pt x="832" y="108"/>
                  </a:lnTo>
                  <a:lnTo>
                    <a:pt x="1056" y="192"/>
                  </a:lnTo>
                  <a:lnTo>
                    <a:pt x="1039" y="165"/>
                  </a:lnTo>
                  <a:lnTo>
                    <a:pt x="1086" y="161"/>
                  </a:lnTo>
                  <a:lnTo>
                    <a:pt x="1056" y="137"/>
                  </a:lnTo>
                  <a:lnTo>
                    <a:pt x="1132" y="142"/>
                  </a:lnTo>
                  <a:lnTo>
                    <a:pt x="1012" y="81"/>
                  </a:lnTo>
                  <a:lnTo>
                    <a:pt x="1228" y="115"/>
                  </a:lnTo>
                  <a:lnTo>
                    <a:pt x="1181" y="80"/>
                  </a:lnTo>
                  <a:lnTo>
                    <a:pt x="1054" y="73"/>
                  </a:lnTo>
                  <a:lnTo>
                    <a:pt x="1096" y="71"/>
                  </a:lnTo>
                  <a:lnTo>
                    <a:pt x="1017" y="42"/>
                  </a:lnTo>
                  <a:lnTo>
                    <a:pt x="1110" y="48"/>
                  </a:lnTo>
                  <a:lnTo>
                    <a:pt x="1073" y="35"/>
                  </a:lnTo>
                  <a:lnTo>
                    <a:pt x="1112" y="26"/>
                  </a:lnTo>
                  <a:lnTo>
                    <a:pt x="1272" y="81"/>
                  </a:lnTo>
                  <a:lnTo>
                    <a:pt x="1253" y="61"/>
                  </a:lnTo>
                  <a:lnTo>
                    <a:pt x="1326" y="42"/>
                  </a:lnTo>
                  <a:lnTo>
                    <a:pt x="1264" y="35"/>
                  </a:lnTo>
                  <a:lnTo>
                    <a:pt x="1262" y="8"/>
                  </a:lnTo>
                  <a:lnTo>
                    <a:pt x="1303" y="0"/>
                  </a:lnTo>
                  <a:lnTo>
                    <a:pt x="1732" y="10"/>
                  </a:lnTo>
                  <a:lnTo>
                    <a:pt x="1762" y="25"/>
                  </a:lnTo>
                  <a:lnTo>
                    <a:pt x="1746" y="35"/>
                  </a:lnTo>
                  <a:lnTo>
                    <a:pt x="1462" y="38"/>
                  </a:lnTo>
                  <a:lnTo>
                    <a:pt x="1495" y="54"/>
                  </a:lnTo>
                  <a:lnTo>
                    <a:pt x="1384" y="71"/>
                  </a:lnTo>
                  <a:lnTo>
                    <a:pt x="1789" y="42"/>
                  </a:lnTo>
                  <a:lnTo>
                    <a:pt x="1802" y="68"/>
                  </a:lnTo>
                  <a:lnTo>
                    <a:pt x="1746" y="83"/>
                  </a:lnTo>
                  <a:lnTo>
                    <a:pt x="1842" y="72"/>
                  </a:lnTo>
                  <a:lnTo>
                    <a:pt x="1951" y="104"/>
                  </a:lnTo>
                  <a:lnTo>
                    <a:pt x="1789" y="156"/>
                  </a:lnTo>
                  <a:lnTo>
                    <a:pt x="1529" y="152"/>
                  </a:lnTo>
                  <a:lnTo>
                    <a:pt x="1591" y="161"/>
                  </a:lnTo>
                  <a:lnTo>
                    <a:pt x="1482" y="184"/>
                  </a:lnTo>
                  <a:lnTo>
                    <a:pt x="1482" y="207"/>
                  </a:lnTo>
                  <a:lnTo>
                    <a:pt x="1767" y="168"/>
                  </a:lnTo>
                  <a:lnTo>
                    <a:pt x="1790" y="185"/>
                  </a:lnTo>
                  <a:lnTo>
                    <a:pt x="1732" y="223"/>
                  </a:lnTo>
                  <a:lnTo>
                    <a:pt x="1912" y="161"/>
                  </a:lnTo>
                  <a:lnTo>
                    <a:pt x="1923" y="221"/>
                  </a:lnTo>
                  <a:lnTo>
                    <a:pt x="1833" y="328"/>
                  </a:lnTo>
                  <a:lnTo>
                    <a:pt x="2009" y="204"/>
                  </a:lnTo>
                  <a:lnTo>
                    <a:pt x="2006" y="223"/>
                  </a:lnTo>
                  <a:lnTo>
                    <a:pt x="2090" y="222"/>
                  </a:lnTo>
                  <a:lnTo>
                    <a:pt x="2116" y="184"/>
                  </a:lnTo>
                  <a:lnTo>
                    <a:pt x="2206" y="176"/>
                  </a:lnTo>
                  <a:lnTo>
                    <a:pt x="2319" y="211"/>
                  </a:lnTo>
                  <a:lnTo>
                    <a:pt x="2207" y="265"/>
                  </a:lnTo>
                  <a:lnTo>
                    <a:pt x="2214" y="286"/>
                  </a:lnTo>
                  <a:lnTo>
                    <a:pt x="1963" y="317"/>
                  </a:lnTo>
                  <a:lnTo>
                    <a:pt x="2166" y="319"/>
                  </a:lnTo>
                  <a:lnTo>
                    <a:pt x="2002" y="364"/>
                  </a:lnTo>
                  <a:lnTo>
                    <a:pt x="2013" y="394"/>
                  </a:lnTo>
                  <a:lnTo>
                    <a:pt x="2122" y="364"/>
                  </a:lnTo>
                  <a:lnTo>
                    <a:pt x="2043" y="405"/>
                  </a:lnTo>
                  <a:lnTo>
                    <a:pt x="2033" y="459"/>
                  </a:lnTo>
                  <a:lnTo>
                    <a:pt x="2056" y="445"/>
                  </a:lnTo>
                  <a:lnTo>
                    <a:pt x="1981" y="493"/>
                  </a:lnTo>
                  <a:lnTo>
                    <a:pt x="1954" y="593"/>
                  </a:lnTo>
                  <a:lnTo>
                    <a:pt x="1996" y="571"/>
                  </a:lnTo>
                  <a:lnTo>
                    <a:pt x="2050" y="593"/>
                  </a:lnTo>
                  <a:lnTo>
                    <a:pt x="1998" y="593"/>
                  </a:lnTo>
                  <a:lnTo>
                    <a:pt x="1998" y="622"/>
                  </a:lnTo>
                  <a:lnTo>
                    <a:pt x="2088" y="635"/>
                  </a:lnTo>
                  <a:lnTo>
                    <a:pt x="2090" y="672"/>
                  </a:lnTo>
                  <a:lnTo>
                    <a:pt x="1959" y="664"/>
                  </a:lnTo>
                  <a:lnTo>
                    <a:pt x="1996" y="682"/>
                  </a:lnTo>
                  <a:lnTo>
                    <a:pt x="1919" y="693"/>
                  </a:lnTo>
                  <a:lnTo>
                    <a:pt x="1959" y="732"/>
                  </a:lnTo>
                  <a:lnTo>
                    <a:pt x="2027" y="735"/>
                  </a:lnTo>
                  <a:lnTo>
                    <a:pt x="1986" y="758"/>
                  </a:lnTo>
                  <a:lnTo>
                    <a:pt x="2039" y="779"/>
                  </a:lnTo>
                  <a:lnTo>
                    <a:pt x="2037" y="829"/>
                  </a:lnTo>
                  <a:lnTo>
                    <a:pt x="1941" y="800"/>
                  </a:lnTo>
                  <a:lnTo>
                    <a:pt x="1997" y="827"/>
                  </a:lnTo>
                  <a:lnTo>
                    <a:pt x="1961" y="844"/>
                  </a:lnTo>
                  <a:lnTo>
                    <a:pt x="1996" y="842"/>
                  </a:lnTo>
                  <a:lnTo>
                    <a:pt x="1986" y="874"/>
                  </a:lnTo>
                  <a:lnTo>
                    <a:pt x="2054" y="890"/>
                  </a:lnTo>
                  <a:lnTo>
                    <a:pt x="1947" y="881"/>
                  </a:lnTo>
                  <a:lnTo>
                    <a:pt x="1923" y="900"/>
                  </a:lnTo>
                  <a:lnTo>
                    <a:pt x="2009" y="942"/>
                  </a:lnTo>
                  <a:lnTo>
                    <a:pt x="1997" y="974"/>
                  </a:lnTo>
                  <a:lnTo>
                    <a:pt x="1926" y="994"/>
                  </a:lnTo>
                  <a:lnTo>
                    <a:pt x="1861" y="947"/>
                  </a:lnTo>
                  <a:lnTo>
                    <a:pt x="1758" y="986"/>
                  </a:lnTo>
                  <a:lnTo>
                    <a:pt x="1830" y="1013"/>
                  </a:lnTo>
                  <a:lnTo>
                    <a:pt x="1762" y="1038"/>
                  </a:lnTo>
                  <a:lnTo>
                    <a:pt x="1837" y="1040"/>
                  </a:lnTo>
                  <a:lnTo>
                    <a:pt x="1813" y="1090"/>
                  </a:lnTo>
                  <a:lnTo>
                    <a:pt x="1842" y="1061"/>
                  </a:lnTo>
                  <a:lnTo>
                    <a:pt x="1923" y="1101"/>
                  </a:lnTo>
                  <a:lnTo>
                    <a:pt x="1897" y="1135"/>
                  </a:lnTo>
                  <a:lnTo>
                    <a:pt x="1947" y="1122"/>
                  </a:lnTo>
                  <a:lnTo>
                    <a:pt x="1923" y="1155"/>
                  </a:lnTo>
                  <a:lnTo>
                    <a:pt x="1957" y="1139"/>
                  </a:lnTo>
                  <a:lnTo>
                    <a:pt x="1961" y="1223"/>
                  </a:lnTo>
                  <a:lnTo>
                    <a:pt x="1923" y="1192"/>
                  </a:lnTo>
                  <a:lnTo>
                    <a:pt x="1923" y="1223"/>
                  </a:lnTo>
                  <a:lnTo>
                    <a:pt x="1889" y="1220"/>
                  </a:lnTo>
                  <a:lnTo>
                    <a:pt x="1842" y="1151"/>
                  </a:lnTo>
                  <a:lnTo>
                    <a:pt x="1732" y="1113"/>
                  </a:lnTo>
                  <a:lnTo>
                    <a:pt x="1808" y="1158"/>
                  </a:lnTo>
                  <a:lnTo>
                    <a:pt x="1706" y="1182"/>
                  </a:lnTo>
                  <a:lnTo>
                    <a:pt x="1678" y="1223"/>
                  </a:lnTo>
                  <a:lnTo>
                    <a:pt x="1774" y="1232"/>
                  </a:lnTo>
                  <a:lnTo>
                    <a:pt x="1692" y="1255"/>
                  </a:lnTo>
                  <a:lnTo>
                    <a:pt x="1814" y="1227"/>
                  </a:lnTo>
                  <a:lnTo>
                    <a:pt x="1932" y="1264"/>
                  </a:lnTo>
                  <a:lnTo>
                    <a:pt x="1779" y="1360"/>
                  </a:lnTo>
                  <a:lnTo>
                    <a:pt x="1631" y="1402"/>
                  </a:lnTo>
                  <a:lnTo>
                    <a:pt x="1579" y="1406"/>
                  </a:lnTo>
                  <a:lnTo>
                    <a:pt x="1543" y="1361"/>
                  </a:lnTo>
                  <a:lnTo>
                    <a:pt x="1559" y="1406"/>
                  </a:lnTo>
                  <a:lnTo>
                    <a:pt x="1516" y="1431"/>
                  </a:lnTo>
                  <a:lnTo>
                    <a:pt x="1462" y="1535"/>
                  </a:lnTo>
                  <a:lnTo>
                    <a:pt x="1417" y="1531"/>
                  </a:lnTo>
                  <a:lnTo>
                    <a:pt x="1407" y="1564"/>
                  </a:lnTo>
                  <a:lnTo>
                    <a:pt x="1365" y="1571"/>
                  </a:lnTo>
                  <a:lnTo>
                    <a:pt x="1339" y="1557"/>
                  </a:lnTo>
                  <a:lnTo>
                    <a:pt x="1372" y="1537"/>
                  </a:lnTo>
                  <a:lnTo>
                    <a:pt x="1338" y="1531"/>
                  </a:lnTo>
                  <a:lnTo>
                    <a:pt x="1324" y="1587"/>
                  </a:lnTo>
                  <a:lnTo>
                    <a:pt x="1251" y="1591"/>
                  </a:lnTo>
                  <a:lnTo>
                    <a:pt x="1253" y="1634"/>
                  </a:lnTo>
                  <a:lnTo>
                    <a:pt x="1213" y="1637"/>
                  </a:lnTo>
                  <a:lnTo>
                    <a:pt x="1247" y="1672"/>
                  </a:lnTo>
                  <a:lnTo>
                    <a:pt x="1199" y="1680"/>
                  </a:lnTo>
                  <a:lnTo>
                    <a:pt x="1236" y="1717"/>
                  </a:lnTo>
                  <a:lnTo>
                    <a:pt x="1204" y="1717"/>
                  </a:lnTo>
                  <a:lnTo>
                    <a:pt x="1230" y="1726"/>
                  </a:lnTo>
                  <a:lnTo>
                    <a:pt x="1204" y="1768"/>
                  </a:lnTo>
                  <a:lnTo>
                    <a:pt x="1181" y="1761"/>
                  </a:lnTo>
                  <a:lnTo>
                    <a:pt x="1199" y="1779"/>
                  </a:lnTo>
                  <a:lnTo>
                    <a:pt x="1152" y="1797"/>
                  </a:lnTo>
                  <a:lnTo>
                    <a:pt x="1181" y="1856"/>
                  </a:lnTo>
                  <a:lnTo>
                    <a:pt x="1152" y="1935"/>
                  </a:lnTo>
                  <a:lnTo>
                    <a:pt x="1118" y="1936"/>
                  </a:lnTo>
                  <a:lnTo>
                    <a:pt x="1143" y="1964"/>
                  </a:lnTo>
                  <a:lnTo>
                    <a:pt x="1065" y="1964"/>
                  </a:lnTo>
                  <a:lnTo>
                    <a:pt x="1056" y="1910"/>
                  </a:lnTo>
                  <a:lnTo>
                    <a:pt x="945" y="1918"/>
                  </a:lnTo>
                  <a:lnTo>
                    <a:pt x="973" y="1903"/>
                  </a:lnTo>
                  <a:lnTo>
                    <a:pt x="917" y="1883"/>
                  </a:lnTo>
                  <a:lnTo>
                    <a:pt x="941" y="1874"/>
                  </a:lnTo>
                  <a:lnTo>
                    <a:pt x="901" y="1874"/>
                  </a:lnTo>
                  <a:lnTo>
                    <a:pt x="918" y="1832"/>
                  </a:lnTo>
                  <a:lnTo>
                    <a:pt x="892" y="1840"/>
                  </a:lnTo>
                  <a:lnTo>
                    <a:pt x="821" y="1726"/>
                  </a:lnTo>
                  <a:lnTo>
                    <a:pt x="821" y="1694"/>
                  </a:lnTo>
                  <a:lnTo>
                    <a:pt x="877" y="1656"/>
                  </a:lnTo>
                  <a:lnTo>
                    <a:pt x="854" y="1645"/>
                  </a:lnTo>
                  <a:lnTo>
                    <a:pt x="798" y="1687"/>
                  </a:lnTo>
                  <a:lnTo>
                    <a:pt x="798" y="1602"/>
                  </a:lnTo>
                  <a:lnTo>
                    <a:pt x="747" y="1557"/>
                  </a:lnTo>
                  <a:lnTo>
                    <a:pt x="763" y="1492"/>
                  </a:lnTo>
                  <a:lnTo>
                    <a:pt x="729" y="1466"/>
                  </a:lnTo>
                  <a:lnTo>
                    <a:pt x="774" y="1410"/>
                  </a:lnTo>
                  <a:lnTo>
                    <a:pt x="747" y="1402"/>
                  </a:lnTo>
                  <a:lnTo>
                    <a:pt x="839" y="1402"/>
                  </a:lnTo>
                  <a:lnTo>
                    <a:pt x="830" y="1379"/>
                  </a:lnTo>
                  <a:lnTo>
                    <a:pt x="769" y="1381"/>
                  </a:lnTo>
                  <a:lnTo>
                    <a:pt x="861" y="1331"/>
                  </a:lnTo>
                  <a:lnTo>
                    <a:pt x="839" y="1314"/>
                  </a:lnTo>
                  <a:lnTo>
                    <a:pt x="861" y="1255"/>
                  </a:lnTo>
                  <a:lnTo>
                    <a:pt x="785" y="1254"/>
                  </a:lnTo>
                  <a:lnTo>
                    <a:pt x="703" y="1207"/>
                  </a:lnTo>
                  <a:lnTo>
                    <a:pt x="854" y="1232"/>
                  </a:lnTo>
                  <a:lnTo>
                    <a:pt x="828" y="1211"/>
                  </a:lnTo>
                  <a:lnTo>
                    <a:pt x="854" y="1203"/>
                  </a:lnTo>
                  <a:lnTo>
                    <a:pt x="793" y="1168"/>
                  </a:lnTo>
                  <a:lnTo>
                    <a:pt x="814" y="1151"/>
                  </a:lnTo>
                  <a:lnTo>
                    <a:pt x="782" y="1163"/>
                  </a:lnTo>
                  <a:lnTo>
                    <a:pt x="804" y="1142"/>
                  </a:lnTo>
                  <a:lnTo>
                    <a:pt x="765" y="1145"/>
                  </a:lnTo>
                  <a:lnTo>
                    <a:pt x="808" y="1126"/>
                  </a:lnTo>
                  <a:lnTo>
                    <a:pt x="740" y="1099"/>
                  </a:lnTo>
                  <a:lnTo>
                    <a:pt x="726" y="1142"/>
                  </a:lnTo>
                  <a:lnTo>
                    <a:pt x="669" y="1145"/>
                  </a:lnTo>
                  <a:lnTo>
                    <a:pt x="659" y="1126"/>
                  </a:lnTo>
                  <a:lnTo>
                    <a:pt x="698" y="1099"/>
                  </a:lnTo>
                  <a:lnTo>
                    <a:pt x="667" y="1099"/>
                  </a:lnTo>
                  <a:lnTo>
                    <a:pt x="703" y="1023"/>
                  </a:lnTo>
                  <a:lnTo>
                    <a:pt x="661" y="1011"/>
                  </a:lnTo>
                  <a:lnTo>
                    <a:pt x="680" y="978"/>
                  </a:lnTo>
                  <a:lnTo>
                    <a:pt x="618" y="889"/>
                  </a:lnTo>
                  <a:lnTo>
                    <a:pt x="637" y="888"/>
                  </a:lnTo>
                  <a:lnTo>
                    <a:pt x="554" y="808"/>
                  </a:lnTo>
                  <a:lnTo>
                    <a:pt x="554" y="779"/>
                  </a:lnTo>
                  <a:lnTo>
                    <a:pt x="461" y="741"/>
                  </a:lnTo>
                  <a:lnTo>
                    <a:pt x="376" y="720"/>
                  </a:lnTo>
                  <a:lnTo>
                    <a:pt x="293" y="756"/>
                  </a:lnTo>
                  <a:lnTo>
                    <a:pt x="230" y="732"/>
                  </a:lnTo>
                  <a:lnTo>
                    <a:pt x="254" y="762"/>
                  </a:lnTo>
                  <a:lnTo>
                    <a:pt x="188" y="748"/>
                  </a:lnTo>
                  <a:lnTo>
                    <a:pt x="128" y="718"/>
                  </a:lnTo>
                  <a:lnTo>
                    <a:pt x="188" y="693"/>
                  </a:lnTo>
                  <a:lnTo>
                    <a:pt x="57" y="664"/>
                  </a:lnTo>
                  <a:lnTo>
                    <a:pt x="105" y="639"/>
                  </a:lnTo>
                  <a:lnTo>
                    <a:pt x="261" y="647"/>
                  </a:lnTo>
                  <a:lnTo>
                    <a:pt x="275" y="637"/>
                  </a:lnTo>
                  <a:lnTo>
                    <a:pt x="251" y="620"/>
                  </a:lnTo>
                  <a:lnTo>
                    <a:pt x="274" y="605"/>
                  </a:lnTo>
                  <a:lnTo>
                    <a:pt x="138" y="616"/>
                  </a:lnTo>
                  <a:lnTo>
                    <a:pt x="0" y="55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 294"/>
            <p:cNvSpPr/>
            <p:nvPr/>
          </p:nvSpPr>
          <p:spPr bwMode="auto">
            <a:xfrm>
              <a:off x="6561124" y="2401482"/>
              <a:ext cx="79156" cy="89701"/>
            </a:xfrm>
            <a:custGeom>
              <a:avLst/>
              <a:gdLst>
                <a:gd name="T0" fmla="*/ 0 w 154"/>
                <a:gd name="T1" fmla="*/ 4 h 190"/>
                <a:gd name="T2" fmla="*/ 1 w 154"/>
                <a:gd name="T3" fmla="*/ 2 h 190"/>
                <a:gd name="T4" fmla="*/ 2 w 154"/>
                <a:gd name="T5" fmla="*/ 2 h 190"/>
                <a:gd name="T6" fmla="*/ 1 w 154"/>
                <a:gd name="T7" fmla="*/ 1 h 190"/>
                <a:gd name="T8" fmla="*/ 3 w 154"/>
                <a:gd name="T9" fmla="*/ 0 h 190"/>
                <a:gd name="T10" fmla="*/ 3 w 154"/>
                <a:gd name="T11" fmla="*/ 2 h 190"/>
                <a:gd name="T12" fmla="*/ 3 w 154"/>
                <a:gd name="T13" fmla="*/ 2 h 190"/>
                <a:gd name="T14" fmla="*/ 3 w 154"/>
                <a:gd name="T15" fmla="*/ 4 h 190"/>
                <a:gd name="T16" fmla="*/ 2 w 154"/>
                <a:gd name="T17" fmla="*/ 5 h 190"/>
                <a:gd name="T18" fmla="*/ 0 w 154"/>
                <a:gd name="T19" fmla="*/ 4 h 1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4"/>
                <a:gd name="T31" fmla="*/ 0 h 190"/>
                <a:gd name="T32" fmla="*/ 154 w 154"/>
                <a:gd name="T33" fmla="*/ 190 h 19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4" h="190">
                  <a:moveTo>
                    <a:pt x="0" y="154"/>
                  </a:moveTo>
                  <a:lnTo>
                    <a:pt x="35" y="83"/>
                  </a:lnTo>
                  <a:lnTo>
                    <a:pt x="74" y="82"/>
                  </a:lnTo>
                  <a:lnTo>
                    <a:pt x="33" y="24"/>
                  </a:lnTo>
                  <a:lnTo>
                    <a:pt x="123" y="0"/>
                  </a:lnTo>
                  <a:lnTo>
                    <a:pt x="134" y="90"/>
                  </a:lnTo>
                  <a:lnTo>
                    <a:pt x="154" y="98"/>
                  </a:lnTo>
                  <a:lnTo>
                    <a:pt x="114" y="158"/>
                  </a:lnTo>
                  <a:lnTo>
                    <a:pt x="87" y="190"/>
                  </a:lnTo>
                  <a:lnTo>
                    <a:pt x="0" y="15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Freeform 295"/>
            <p:cNvSpPr/>
            <p:nvPr/>
          </p:nvSpPr>
          <p:spPr bwMode="auto">
            <a:xfrm>
              <a:off x="7183325" y="2602085"/>
              <a:ext cx="93882" cy="140259"/>
            </a:xfrm>
            <a:custGeom>
              <a:avLst/>
              <a:gdLst>
                <a:gd name="T0" fmla="*/ 0 w 181"/>
                <a:gd name="T1" fmla="*/ 2 h 301"/>
                <a:gd name="T2" fmla="*/ 1 w 181"/>
                <a:gd name="T3" fmla="*/ 3 h 301"/>
                <a:gd name="T4" fmla="*/ 1 w 181"/>
                <a:gd name="T5" fmla="*/ 4 h 301"/>
                <a:gd name="T6" fmla="*/ 1 w 181"/>
                <a:gd name="T7" fmla="*/ 6 h 301"/>
                <a:gd name="T8" fmla="*/ 2 w 181"/>
                <a:gd name="T9" fmla="*/ 7 h 301"/>
                <a:gd name="T10" fmla="*/ 4 w 181"/>
                <a:gd name="T11" fmla="*/ 7 h 301"/>
                <a:gd name="T12" fmla="*/ 3 w 181"/>
                <a:gd name="T13" fmla="*/ 4 h 301"/>
                <a:gd name="T14" fmla="*/ 4 w 181"/>
                <a:gd name="T15" fmla="*/ 3 h 301"/>
                <a:gd name="T16" fmla="*/ 1 w 181"/>
                <a:gd name="T17" fmla="*/ 0 h 301"/>
                <a:gd name="T18" fmla="*/ 1 w 181"/>
                <a:gd name="T19" fmla="*/ 1 h 301"/>
                <a:gd name="T20" fmla="*/ 1 w 181"/>
                <a:gd name="T21" fmla="*/ 1 h 301"/>
                <a:gd name="T22" fmla="*/ 0 w 181"/>
                <a:gd name="T23" fmla="*/ 2 h 30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1"/>
                <a:gd name="T37" fmla="*/ 0 h 301"/>
                <a:gd name="T38" fmla="*/ 181 w 181"/>
                <a:gd name="T39" fmla="*/ 301 h 30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1" h="301">
                  <a:moveTo>
                    <a:pt x="0" y="100"/>
                  </a:moveTo>
                  <a:lnTo>
                    <a:pt x="30" y="140"/>
                  </a:lnTo>
                  <a:lnTo>
                    <a:pt x="59" y="171"/>
                  </a:lnTo>
                  <a:lnTo>
                    <a:pt x="52" y="255"/>
                  </a:lnTo>
                  <a:lnTo>
                    <a:pt x="75" y="301"/>
                  </a:lnTo>
                  <a:lnTo>
                    <a:pt x="181" y="284"/>
                  </a:lnTo>
                  <a:lnTo>
                    <a:pt x="119" y="190"/>
                  </a:lnTo>
                  <a:lnTo>
                    <a:pt x="163" y="111"/>
                  </a:lnTo>
                  <a:lnTo>
                    <a:pt x="53" y="0"/>
                  </a:lnTo>
                  <a:lnTo>
                    <a:pt x="20" y="32"/>
                  </a:lnTo>
                  <a:lnTo>
                    <a:pt x="34" y="61"/>
                  </a:lnTo>
                  <a:lnTo>
                    <a:pt x="0" y="10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 296"/>
            <p:cNvSpPr/>
            <p:nvPr/>
          </p:nvSpPr>
          <p:spPr bwMode="auto">
            <a:xfrm>
              <a:off x="6920086" y="2360709"/>
              <a:ext cx="53384" cy="37511"/>
            </a:xfrm>
            <a:custGeom>
              <a:avLst/>
              <a:gdLst>
                <a:gd name="T0" fmla="*/ 0 w 99"/>
                <a:gd name="T1" fmla="*/ 1 h 82"/>
                <a:gd name="T2" fmla="*/ 2 w 99"/>
                <a:gd name="T3" fmla="*/ 1 h 82"/>
                <a:gd name="T4" fmla="*/ 1 w 99"/>
                <a:gd name="T5" fmla="*/ 0 h 82"/>
                <a:gd name="T6" fmla="*/ 2 w 99"/>
                <a:gd name="T7" fmla="*/ 0 h 82"/>
                <a:gd name="T8" fmla="*/ 2 w 99"/>
                <a:gd name="T9" fmla="*/ 2 h 82"/>
                <a:gd name="T10" fmla="*/ 0 w 99"/>
                <a:gd name="T11" fmla="*/ 1 h 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9"/>
                <a:gd name="T19" fmla="*/ 0 h 82"/>
                <a:gd name="T20" fmla="*/ 99 w 99"/>
                <a:gd name="T21" fmla="*/ 82 h 8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9" h="82">
                  <a:moveTo>
                    <a:pt x="0" y="63"/>
                  </a:moveTo>
                  <a:lnTo>
                    <a:pt x="74" y="60"/>
                  </a:lnTo>
                  <a:lnTo>
                    <a:pt x="37" y="6"/>
                  </a:lnTo>
                  <a:lnTo>
                    <a:pt x="99" y="0"/>
                  </a:lnTo>
                  <a:lnTo>
                    <a:pt x="99" y="82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297"/>
            <p:cNvSpPr/>
            <p:nvPr/>
          </p:nvSpPr>
          <p:spPr bwMode="auto">
            <a:xfrm>
              <a:off x="6620031" y="2443886"/>
              <a:ext cx="121495" cy="61975"/>
            </a:xfrm>
            <a:custGeom>
              <a:avLst/>
              <a:gdLst>
                <a:gd name="T0" fmla="*/ 0 w 231"/>
                <a:gd name="T1" fmla="*/ 1 h 133"/>
                <a:gd name="T2" fmla="*/ 1 w 231"/>
                <a:gd name="T3" fmla="*/ 0 h 133"/>
                <a:gd name="T4" fmla="*/ 4 w 231"/>
                <a:gd name="T5" fmla="*/ 0 h 133"/>
                <a:gd name="T6" fmla="*/ 5 w 231"/>
                <a:gd name="T7" fmla="*/ 1 h 133"/>
                <a:gd name="T8" fmla="*/ 4 w 231"/>
                <a:gd name="T9" fmla="*/ 1 h 133"/>
                <a:gd name="T10" fmla="*/ 2 w 231"/>
                <a:gd name="T11" fmla="*/ 3 h 133"/>
                <a:gd name="T12" fmla="*/ 1 w 231"/>
                <a:gd name="T13" fmla="*/ 3 h 133"/>
                <a:gd name="T14" fmla="*/ 0 w 231"/>
                <a:gd name="T15" fmla="*/ 1 h 13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1"/>
                <a:gd name="T25" fmla="*/ 0 h 133"/>
                <a:gd name="T26" fmla="*/ 231 w 231"/>
                <a:gd name="T27" fmla="*/ 133 h 13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1" h="133">
                  <a:moveTo>
                    <a:pt x="0" y="68"/>
                  </a:moveTo>
                  <a:lnTo>
                    <a:pt x="40" y="8"/>
                  </a:lnTo>
                  <a:lnTo>
                    <a:pt x="163" y="0"/>
                  </a:lnTo>
                  <a:lnTo>
                    <a:pt x="231" y="42"/>
                  </a:lnTo>
                  <a:lnTo>
                    <a:pt x="176" y="52"/>
                  </a:lnTo>
                  <a:lnTo>
                    <a:pt x="79" y="133"/>
                  </a:lnTo>
                  <a:lnTo>
                    <a:pt x="62" y="112"/>
                  </a:lnTo>
                  <a:lnTo>
                    <a:pt x="0" y="6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 298"/>
            <p:cNvSpPr/>
            <p:nvPr/>
          </p:nvSpPr>
          <p:spPr bwMode="auto">
            <a:xfrm>
              <a:off x="7917818" y="1158720"/>
              <a:ext cx="220900" cy="106010"/>
            </a:xfrm>
            <a:custGeom>
              <a:avLst/>
              <a:gdLst>
                <a:gd name="T0" fmla="*/ 0 w 420"/>
                <a:gd name="T1" fmla="*/ 2 h 223"/>
                <a:gd name="T2" fmla="*/ 1 w 420"/>
                <a:gd name="T3" fmla="*/ 2 h 223"/>
                <a:gd name="T4" fmla="*/ 0 w 420"/>
                <a:gd name="T5" fmla="*/ 1 h 223"/>
                <a:gd name="T6" fmla="*/ 1 w 420"/>
                <a:gd name="T7" fmla="*/ 1 h 223"/>
                <a:gd name="T8" fmla="*/ 1 w 420"/>
                <a:gd name="T9" fmla="*/ 1 h 223"/>
                <a:gd name="T10" fmla="*/ 2 w 420"/>
                <a:gd name="T11" fmla="*/ 1 h 223"/>
                <a:gd name="T12" fmla="*/ 1 w 420"/>
                <a:gd name="T13" fmla="*/ 0 h 223"/>
                <a:gd name="T14" fmla="*/ 3 w 420"/>
                <a:gd name="T15" fmla="*/ 1 h 223"/>
                <a:gd name="T16" fmla="*/ 3 w 420"/>
                <a:gd name="T17" fmla="*/ 2 h 223"/>
                <a:gd name="T18" fmla="*/ 4 w 420"/>
                <a:gd name="T19" fmla="*/ 1 h 223"/>
                <a:gd name="T20" fmla="*/ 5 w 420"/>
                <a:gd name="T21" fmla="*/ 1 h 223"/>
                <a:gd name="T22" fmla="*/ 5 w 420"/>
                <a:gd name="T23" fmla="*/ 1 h 223"/>
                <a:gd name="T24" fmla="*/ 6 w 420"/>
                <a:gd name="T25" fmla="*/ 1 h 223"/>
                <a:gd name="T26" fmla="*/ 5 w 420"/>
                <a:gd name="T27" fmla="*/ 1 h 223"/>
                <a:gd name="T28" fmla="*/ 7 w 420"/>
                <a:gd name="T29" fmla="*/ 1 h 223"/>
                <a:gd name="T30" fmla="*/ 7 w 420"/>
                <a:gd name="T31" fmla="*/ 0 h 223"/>
                <a:gd name="T32" fmla="*/ 8 w 420"/>
                <a:gd name="T33" fmla="*/ 1 h 223"/>
                <a:gd name="T34" fmla="*/ 9 w 420"/>
                <a:gd name="T35" fmla="*/ 0 h 223"/>
                <a:gd name="T36" fmla="*/ 8 w 420"/>
                <a:gd name="T37" fmla="*/ 1 h 223"/>
                <a:gd name="T38" fmla="*/ 10 w 420"/>
                <a:gd name="T39" fmla="*/ 3 h 223"/>
                <a:gd name="T40" fmla="*/ 9 w 420"/>
                <a:gd name="T41" fmla="*/ 4 h 223"/>
                <a:gd name="T42" fmla="*/ 5 w 420"/>
                <a:gd name="T43" fmla="*/ 6 h 223"/>
                <a:gd name="T44" fmla="*/ 2 w 420"/>
                <a:gd name="T45" fmla="*/ 5 h 223"/>
                <a:gd name="T46" fmla="*/ 3 w 420"/>
                <a:gd name="T47" fmla="*/ 3 h 223"/>
                <a:gd name="T48" fmla="*/ 1 w 420"/>
                <a:gd name="T49" fmla="*/ 3 h 223"/>
                <a:gd name="T50" fmla="*/ 3 w 420"/>
                <a:gd name="T51" fmla="*/ 3 h 223"/>
                <a:gd name="T52" fmla="*/ 2 w 420"/>
                <a:gd name="T53" fmla="*/ 2 h 223"/>
                <a:gd name="T54" fmla="*/ 3 w 420"/>
                <a:gd name="T55" fmla="*/ 2 h 223"/>
                <a:gd name="T56" fmla="*/ 0 w 420"/>
                <a:gd name="T57" fmla="*/ 2 h 22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20"/>
                <a:gd name="T88" fmla="*/ 0 h 223"/>
                <a:gd name="T89" fmla="*/ 420 w 420"/>
                <a:gd name="T90" fmla="*/ 223 h 22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20" h="223">
                  <a:moveTo>
                    <a:pt x="0" y="79"/>
                  </a:moveTo>
                  <a:lnTo>
                    <a:pt x="29" y="69"/>
                  </a:lnTo>
                  <a:lnTo>
                    <a:pt x="12" y="50"/>
                  </a:lnTo>
                  <a:lnTo>
                    <a:pt x="47" y="62"/>
                  </a:lnTo>
                  <a:lnTo>
                    <a:pt x="31" y="24"/>
                  </a:lnTo>
                  <a:lnTo>
                    <a:pt x="73" y="46"/>
                  </a:lnTo>
                  <a:lnTo>
                    <a:pt x="52" y="2"/>
                  </a:lnTo>
                  <a:lnTo>
                    <a:pt x="116" y="36"/>
                  </a:lnTo>
                  <a:lnTo>
                    <a:pt x="124" y="94"/>
                  </a:lnTo>
                  <a:lnTo>
                    <a:pt x="159" y="31"/>
                  </a:lnTo>
                  <a:lnTo>
                    <a:pt x="193" y="54"/>
                  </a:lnTo>
                  <a:lnTo>
                    <a:pt x="220" y="23"/>
                  </a:lnTo>
                  <a:lnTo>
                    <a:pt x="245" y="63"/>
                  </a:lnTo>
                  <a:lnTo>
                    <a:pt x="238" y="24"/>
                  </a:lnTo>
                  <a:lnTo>
                    <a:pt x="305" y="24"/>
                  </a:lnTo>
                  <a:lnTo>
                    <a:pt x="316" y="0"/>
                  </a:lnTo>
                  <a:lnTo>
                    <a:pt x="346" y="23"/>
                  </a:lnTo>
                  <a:lnTo>
                    <a:pt x="383" y="14"/>
                  </a:lnTo>
                  <a:lnTo>
                    <a:pt x="356" y="31"/>
                  </a:lnTo>
                  <a:lnTo>
                    <a:pt x="420" y="102"/>
                  </a:lnTo>
                  <a:lnTo>
                    <a:pt x="364" y="165"/>
                  </a:lnTo>
                  <a:lnTo>
                    <a:pt x="209" y="223"/>
                  </a:lnTo>
                  <a:lnTo>
                    <a:pt x="70" y="196"/>
                  </a:lnTo>
                  <a:lnTo>
                    <a:pt x="107" y="139"/>
                  </a:lnTo>
                  <a:lnTo>
                    <a:pt x="23" y="119"/>
                  </a:lnTo>
                  <a:lnTo>
                    <a:pt x="104" y="113"/>
                  </a:lnTo>
                  <a:lnTo>
                    <a:pt x="73" y="97"/>
                  </a:lnTo>
                  <a:lnTo>
                    <a:pt x="105" y="79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 299"/>
            <p:cNvSpPr/>
            <p:nvPr/>
          </p:nvSpPr>
          <p:spPr bwMode="auto">
            <a:xfrm>
              <a:off x="6065940" y="2080190"/>
              <a:ext cx="603793" cy="394683"/>
            </a:xfrm>
            <a:custGeom>
              <a:avLst/>
              <a:gdLst>
                <a:gd name="T0" fmla="*/ 0 w 1151"/>
                <a:gd name="T1" fmla="*/ 0 h 847"/>
                <a:gd name="T2" fmla="*/ 1 w 1151"/>
                <a:gd name="T3" fmla="*/ 3 h 847"/>
                <a:gd name="T4" fmla="*/ 3 w 1151"/>
                <a:gd name="T5" fmla="*/ 5 h 847"/>
                <a:gd name="T6" fmla="*/ 3 w 1151"/>
                <a:gd name="T7" fmla="*/ 5 h 847"/>
                <a:gd name="T8" fmla="*/ 2 w 1151"/>
                <a:gd name="T9" fmla="*/ 6 h 847"/>
                <a:gd name="T10" fmla="*/ 3 w 1151"/>
                <a:gd name="T11" fmla="*/ 7 h 847"/>
                <a:gd name="T12" fmla="*/ 4 w 1151"/>
                <a:gd name="T13" fmla="*/ 8 h 847"/>
                <a:gd name="T14" fmla="*/ 4 w 1151"/>
                <a:gd name="T15" fmla="*/ 9 h 847"/>
                <a:gd name="T16" fmla="*/ 6 w 1151"/>
                <a:gd name="T17" fmla="*/ 11 h 847"/>
                <a:gd name="T18" fmla="*/ 7 w 1151"/>
                <a:gd name="T19" fmla="*/ 10 h 847"/>
                <a:gd name="T20" fmla="*/ 2 w 1151"/>
                <a:gd name="T21" fmla="*/ 3 h 847"/>
                <a:gd name="T22" fmla="*/ 2 w 1151"/>
                <a:gd name="T23" fmla="*/ 1 h 847"/>
                <a:gd name="T24" fmla="*/ 3 w 1151"/>
                <a:gd name="T25" fmla="*/ 1 h 847"/>
                <a:gd name="T26" fmla="*/ 5 w 1151"/>
                <a:gd name="T27" fmla="*/ 5 h 847"/>
                <a:gd name="T28" fmla="*/ 7 w 1151"/>
                <a:gd name="T29" fmla="*/ 7 h 847"/>
                <a:gd name="T30" fmla="*/ 7 w 1151"/>
                <a:gd name="T31" fmla="*/ 8 h 847"/>
                <a:gd name="T32" fmla="*/ 10 w 1151"/>
                <a:gd name="T33" fmla="*/ 11 h 847"/>
                <a:gd name="T34" fmla="*/ 11 w 1151"/>
                <a:gd name="T35" fmla="*/ 13 h 847"/>
                <a:gd name="T36" fmla="*/ 10 w 1151"/>
                <a:gd name="T37" fmla="*/ 14 h 847"/>
                <a:gd name="T38" fmla="*/ 11 w 1151"/>
                <a:gd name="T39" fmla="*/ 15 h 847"/>
                <a:gd name="T40" fmla="*/ 17 w 1151"/>
                <a:gd name="T41" fmla="*/ 18 h 847"/>
                <a:gd name="T42" fmla="*/ 20 w 1151"/>
                <a:gd name="T43" fmla="*/ 18 h 847"/>
                <a:gd name="T44" fmla="*/ 22 w 1151"/>
                <a:gd name="T45" fmla="*/ 20 h 847"/>
                <a:gd name="T46" fmla="*/ 23 w 1151"/>
                <a:gd name="T47" fmla="*/ 18 h 847"/>
                <a:gd name="T48" fmla="*/ 23 w 1151"/>
                <a:gd name="T49" fmla="*/ 18 h 847"/>
                <a:gd name="T50" fmla="*/ 23 w 1151"/>
                <a:gd name="T51" fmla="*/ 17 h 847"/>
                <a:gd name="T52" fmla="*/ 25 w 1151"/>
                <a:gd name="T53" fmla="*/ 16 h 847"/>
                <a:gd name="T54" fmla="*/ 25 w 1151"/>
                <a:gd name="T55" fmla="*/ 16 h 847"/>
                <a:gd name="T56" fmla="*/ 25 w 1151"/>
                <a:gd name="T57" fmla="*/ 15 h 847"/>
                <a:gd name="T58" fmla="*/ 26 w 1151"/>
                <a:gd name="T59" fmla="*/ 16 h 847"/>
                <a:gd name="T60" fmla="*/ 27 w 1151"/>
                <a:gd name="T61" fmla="*/ 13 h 847"/>
                <a:gd name="T62" fmla="*/ 25 w 1151"/>
                <a:gd name="T63" fmla="*/ 12 h 847"/>
                <a:gd name="T64" fmla="*/ 24 w 1151"/>
                <a:gd name="T65" fmla="*/ 13 h 847"/>
                <a:gd name="T66" fmla="*/ 23 w 1151"/>
                <a:gd name="T67" fmla="*/ 16 h 847"/>
                <a:gd name="T68" fmla="*/ 20 w 1151"/>
                <a:gd name="T69" fmla="*/ 16 h 847"/>
                <a:gd name="T70" fmla="*/ 19 w 1151"/>
                <a:gd name="T71" fmla="*/ 15 h 847"/>
                <a:gd name="T72" fmla="*/ 17 w 1151"/>
                <a:gd name="T73" fmla="*/ 12 h 847"/>
                <a:gd name="T74" fmla="*/ 17 w 1151"/>
                <a:gd name="T75" fmla="*/ 9 h 847"/>
                <a:gd name="T76" fmla="*/ 18 w 1151"/>
                <a:gd name="T77" fmla="*/ 8 h 847"/>
                <a:gd name="T78" fmla="*/ 16 w 1151"/>
                <a:gd name="T79" fmla="*/ 7 h 847"/>
                <a:gd name="T80" fmla="*/ 14 w 1151"/>
                <a:gd name="T81" fmla="*/ 3 h 847"/>
                <a:gd name="T82" fmla="*/ 12 w 1151"/>
                <a:gd name="T83" fmla="*/ 4 h 847"/>
                <a:gd name="T84" fmla="*/ 9 w 1151"/>
                <a:gd name="T85" fmla="*/ 1 h 847"/>
                <a:gd name="T86" fmla="*/ 5 w 1151"/>
                <a:gd name="T87" fmla="*/ 2 h 847"/>
                <a:gd name="T88" fmla="*/ 2 w 1151"/>
                <a:gd name="T89" fmla="*/ 0 h 847"/>
                <a:gd name="T90" fmla="*/ 0 w 1151"/>
                <a:gd name="T91" fmla="*/ 0 h 84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51"/>
                <a:gd name="T139" fmla="*/ 0 h 847"/>
                <a:gd name="T140" fmla="*/ 1151 w 1151"/>
                <a:gd name="T141" fmla="*/ 847 h 84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51" h="847">
                  <a:moveTo>
                    <a:pt x="0" y="9"/>
                  </a:moveTo>
                  <a:lnTo>
                    <a:pt x="55" y="141"/>
                  </a:lnTo>
                  <a:lnTo>
                    <a:pt x="118" y="202"/>
                  </a:lnTo>
                  <a:lnTo>
                    <a:pt x="112" y="238"/>
                  </a:lnTo>
                  <a:lnTo>
                    <a:pt x="80" y="246"/>
                  </a:lnTo>
                  <a:lnTo>
                    <a:pt x="152" y="275"/>
                  </a:lnTo>
                  <a:lnTo>
                    <a:pt x="191" y="334"/>
                  </a:lnTo>
                  <a:lnTo>
                    <a:pt x="190" y="384"/>
                  </a:lnTo>
                  <a:lnTo>
                    <a:pt x="272" y="468"/>
                  </a:lnTo>
                  <a:lnTo>
                    <a:pt x="289" y="438"/>
                  </a:lnTo>
                  <a:lnTo>
                    <a:pt x="97" y="120"/>
                  </a:lnTo>
                  <a:lnTo>
                    <a:pt x="85" y="35"/>
                  </a:lnTo>
                  <a:lnTo>
                    <a:pt x="128" y="58"/>
                  </a:lnTo>
                  <a:lnTo>
                    <a:pt x="196" y="196"/>
                  </a:lnTo>
                  <a:lnTo>
                    <a:pt x="299" y="300"/>
                  </a:lnTo>
                  <a:lnTo>
                    <a:pt x="297" y="339"/>
                  </a:lnTo>
                  <a:lnTo>
                    <a:pt x="439" y="483"/>
                  </a:lnTo>
                  <a:lnTo>
                    <a:pt x="456" y="542"/>
                  </a:lnTo>
                  <a:lnTo>
                    <a:pt x="439" y="583"/>
                  </a:lnTo>
                  <a:lnTo>
                    <a:pt x="473" y="638"/>
                  </a:lnTo>
                  <a:lnTo>
                    <a:pt x="746" y="785"/>
                  </a:lnTo>
                  <a:lnTo>
                    <a:pt x="863" y="775"/>
                  </a:lnTo>
                  <a:lnTo>
                    <a:pt x="941" y="847"/>
                  </a:lnTo>
                  <a:lnTo>
                    <a:pt x="976" y="776"/>
                  </a:lnTo>
                  <a:lnTo>
                    <a:pt x="1015" y="775"/>
                  </a:lnTo>
                  <a:lnTo>
                    <a:pt x="974" y="717"/>
                  </a:lnTo>
                  <a:lnTo>
                    <a:pt x="1064" y="693"/>
                  </a:lnTo>
                  <a:lnTo>
                    <a:pt x="1095" y="668"/>
                  </a:lnTo>
                  <a:lnTo>
                    <a:pt x="1103" y="653"/>
                  </a:lnTo>
                  <a:lnTo>
                    <a:pt x="1112" y="684"/>
                  </a:lnTo>
                  <a:lnTo>
                    <a:pt x="1151" y="544"/>
                  </a:lnTo>
                  <a:lnTo>
                    <a:pt x="1101" y="522"/>
                  </a:lnTo>
                  <a:lnTo>
                    <a:pt x="1016" y="544"/>
                  </a:lnTo>
                  <a:lnTo>
                    <a:pt x="971" y="668"/>
                  </a:lnTo>
                  <a:lnTo>
                    <a:pt x="857" y="678"/>
                  </a:lnTo>
                  <a:lnTo>
                    <a:pt x="814" y="649"/>
                  </a:lnTo>
                  <a:lnTo>
                    <a:pt x="738" y="498"/>
                  </a:lnTo>
                  <a:lnTo>
                    <a:pt x="737" y="384"/>
                  </a:lnTo>
                  <a:lnTo>
                    <a:pt x="762" y="327"/>
                  </a:lnTo>
                  <a:lnTo>
                    <a:pt x="687" y="300"/>
                  </a:lnTo>
                  <a:lnTo>
                    <a:pt x="588" y="139"/>
                  </a:lnTo>
                  <a:lnTo>
                    <a:pt x="509" y="174"/>
                  </a:lnTo>
                  <a:lnTo>
                    <a:pt x="407" y="43"/>
                  </a:lnTo>
                  <a:lnTo>
                    <a:pt x="233" y="70"/>
                  </a:lnTo>
                  <a:lnTo>
                    <a:pt x="87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300"/>
            <p:cNvSpPr/>
            <p:nvPr/>
          </p:nvSpPr>
          <p:spPr bwMode="auto">
            <a:xfrm>
              <a:off x="6660529" y="2463457"/>
              <a:ext cx="80997" cy="86439"/>
            </a:xfrm>
            <a:custGeom>
              <a:avLst/>
              <a:gdLst>
                <a:gd name="T0" fmla="*/ 0 w 152"/>
                <a:gd name="T1" fmla="*/ 2 h 184"/>
                <a:gd name="T2" fmla="*/ 1 w 152"/>
                <a:gd name="T3" fmla="*/ 4 h 184"/>
                <a:gd name="T4" fmla="*/ 3 w 152"/>
                <a:gd name="T5" fmla="*/ 4 h 184"/>
                <a:gd name="T6" fmla="*/ 4 w 152"/>
                <a:gd name="T7" fmla="*/ 0 h 184"/>
                <a:gd name="T8" fmla="*/ 2 w 152"/>
                <a:gd name="T9" fmla="*/ 0 h 184"/>
                <a:gd name="T10" fmla="*/ 0 w 152"/>
                <a:gd name="T11" fmla="*/ 2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2"/>
                <a:gd name="T19" fmla="*/ 0 h 184"/>
                <a:gd name="T20" fmla="*/ 152 w 152"/>
                <a:gd name="T21" fmla="*/ 184 h 1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2" h="184">
                  <a:moveTo>
                    <a:pt x="0" y="91"/>
                  </a:moveTo>
                  <a:lnTo>
                    <a:pt x="61" y="180"/>
                  </a:lnTo>
                  <a:lnTo>
                    <a:pt x="140" y="184"/>
                  </a:lnTo>
                  <a:lnTo>
                    <a:pt x="152" y="0"/>
                  </a:lnTo>
                  <a:lnTo>
                    <a:pt x="97" y="10"/>
                  </a:lnTo>
                  <a:lnTo>
                    <a:pt x="0" y="9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301"/>
            <p:cNvSpPr/>
            <p:nvPr/>
          </p:nvSpPr>
          <p:spPr bwMode="auto">
            <a:xfrm>
              <a:off x="6745207" y="2574359"/>
              <a:ext cx="114132" cy="52189"/>
            </a:xfrm>
            <a:custGeom>
              <a:avLst/>
              <a:gdLst>
                <a:gd name="T0" fmla="*/ 0 w 215"/>
                <a:gd name="T1" fmla="*/ 1 h 111"/>
                <a:gd name="T2" fmla="*/ 0 w 215"/>
                <a:gd name="T3" fmla="*/ 0 h 111"/>
                <a:gd name="T4" fmla="*/ 1 w 215"/>
                <a:gd name="T5" fmla="*/ 1 h 111"/>
                <a:gd name="T6" fmla="*/ 3 w 215"/>
                <a:gd name="T7" fmla="*/ 0 h 111"/>
                <a:gd name="T8" fmla="*/ 5 w 215"/>
                <a:gd name="T9" fmla="*/ 1 h 111"/>
                <a:gd name="T10" fmla="*/ 5 w 215"/>
                <a:gd name="T11" fmla="*/ 3 h 111"/>
                <a:gd name="T12" fmla="*/ 5 w 215"/>
                <a:gd name="T13" fmla="*/ 1 h 111"/>
                <a:gd name="T14" fmla="*/ 3 w 215"/>
                <a:gd name="T15" fmla="*/ 1 h 111"/>
                <a:gd name="T16" fmla="*/ 3 w 215"/>
                <a:gd name="T17" fmla="*/ 1 h 111"/>
                <a:gd name="T18" fmla="*/ 3 w 215"/>
                <a:gd name="T19" fmla="*/ 2 h 111"/>
                <a:gd name="T20" fmla="*/ 2 w 215"/>
                <a:gd name="T21" fmla="*/ 3 h 111"/>
                <a:gd name="T22" fmla="*/ 0 w 215"/>
                <a:gd name="T23" fmla="*/ 1 h 11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5"/>
                <a:gd name="T37" fmla="*/ 0 h 111"/>
                <a:gd name="T38" fmla="*/ 215 w 215"/>
                <a:gd name="T39" fmla="*/ 111 h 11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5" h="111">
                  <a:moveTo>
                    <a:pt x="0" y="60"/>
                  </a:moveTo>
                  <a:lnTo>
                    <a:pt x="18" y="0"/>
                  </a:lnTo>
                  <a:lnTo>
                    <a:pt x="65" y="37"/>
                  </a:lnTo>
                  <a:lnTo>
                    <a:pt x="146" y="2"/>
                  </a:lnTo>
                  <a:lnTo>
                    <a:pt x="215" y="45"/>
                  </a:lnTo>
                  <a:lnTo>
                    <a:pt x="200" y="108"/>
                  </a:lnTo>
                  <a:lnTo>
                    <a:pt x="193" y="54"/>
                  </a:lnTo>
                  <a:lnTo>
                    <a:pt x="146" y="35"/>
                  </a:lnTo>
                  <a:lnTo>
                    <a:pt x="103" y="66"/>
                  </a:lnTo>
                  <a:lnTo>
                    <a:pt x="115" y="98"/>
                  </a:lnTo>
                  <a:lnTo>
                    <a:pt x="96" y="111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302"/>
            <p:cNvSpPr/>
            <p:nvPr/>
          </p:nvSpPr>
          <p:spPr bwMode="auto">
            <a:xfrm>
              <a:off x="7157554" y="3171276"/>
              <a:ext cx="163834" cy="174509"/>
            </a:xfrm>
            <a:custGeom>
              <a:avLst/>
              <a:gdLst>
                <a:gd name="T0" fmla="*/ 0 w 311"/>
                <a:gd name="T1" fmla="*/ 3 h 377"/>
                <a:gd name="T2" fmla="*/ 1 w 311"/>
                <a:gd name="T3" fmla="*/ 1 h 377"/>
                <a:gd name="T4" fmla="*/ 3 w 311"/>
                <a:gd name="T5" fmla="*/ 0 h 377"/>
                <a:gd name="T6" fmla="*/ 4 w 311"/>
                <a:gd name="T7" fmla="*/ 1 h 377"/>
                <a:gd name="T8" fmla="*/ 4 w 311"/>
                <a:gd name="T9" fmla="*/ 3 h 377"/>
                <a:gd name="T10" fmla="*/ 6 w 311"/>
                <a:gd name="T11" fmla="*/ 3 h 377"/>
                <a:gd name="T12" fmla="*/ 6 w 311"/>
                <a:gd name="T13" fmla="*/ 5 h 377"/>
                <a:gd name="T14" fmla="*/ 7 w 311"/>
                <a:gd name="T15" fmla="*/ 5 h 377"/>
                <a:gd name="T16" fmla="*/ 7 w 311"/>
                <a:gd name="T17" fmla="*/ 7 h 377"/>
                <a:gd name="T18" fmla="*/ 6 w 311"/>
                <a:gd name="T19" fmla="*/ 9 h 377"/>
                <a:gd name="T20" fmla="*/ 4 w 311"/>
                <a:gd name="T21" fmla="*/ 9 h 377"/>
                <a:gd name="T22" fmla="*/ 4 w 311"/>
                <a:gd name="T23" fmla="*/ 7 h 377"/>
                <a:gd name="T24" fmla="*/ 0 w 311"/>
                <a:gd name="T25" fmla="*/ 3 h 3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1"/>
                <a:gd name="T40" fmla="*/ 0 h 377"/>
                <a:gd name="T41" fmla="*/ 311 w 311"/>
                <a:gd name="T42" fmla="*/ 377 h 3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1" h="377">
                  <a:moveTo>
                    <a:pt x="0" y="141"/>
                  </a:moveTo>
                  <a:lnTo>
                    <a:pt x="21" y="23"/>
                  </a:lnTo>
                  <a:lnTo>
                    <a:pt x="134" y="0"/>
                  </a:lnTo>
                  <a:lnTo>
                    <a:pt x="169" y="39"/>
                  </a:lnTo>
                  <a:lnTo>
                    <a:pt x="177" y="130"/>
                  </a:lnTo>
                  <a:lnTo>
                    <a:pt x="260" y="143"/>
                  </a:lnTo>
                  <a:lnTo>
                    <a:pt x="270" y="205"/>
                  </a:lnTo>
                  <a:lnTo>
                    <a:pt x="311" y="218"/>
                  </a:lnTo>
                  <a:lnTo>
                    <a:pt x="305" y="295"/>
                  </a:lnTo>
                  <a:lnTo>
                    <a:pt x="263" y="377"/>
                  </a:lnTo>
                  <a:lnTo>
                    <a:pt x="159" y="371"/>
                  </a:lnTo>
                  <a:lnTo>
                    <a:pt x="180" y="281"/>
                  </a:lnTo>
                  <a:lnTo>
                    <a:pt x="0" y="14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303"/>
            <p:cNvSpPr/>
            <p:nvPr/>
          </p:nvSpPr>
          <p:spPr bwMode="auto">
            <a:xfrm>
              <a:off x="6782024" y="2774963"/>
              <a:ext cx="248512" cy="373481"/>
            </a:xfrm>
            <a:custGeom>
              <a:avLst/>
              <a:gdLst>
                <a:gd name="T0" fmla="*/ 0 w 476"/>
                <a:gd name="T1" fmla="*/ 4 h 803"/>
                <a:gd name="T2" fmla="*/ 0 w 476"/>
                <a:gd name="T3" fmla="*/ 6 h 803"/>
                <a:gd name="T4" fmla="*/ 2 w 476"/>
                <a:gd name="T5" fmla="*/ 9 h 803"/>
                <a:gd name="T6" fmla="*/ 4 w 476"/>
                <a:gd name="T7" fmla="*/ 15 h 803"/>
                <a:gd name="T8" fmla="*/ 9 w 476"/>
                <a:gd name="T9" fmla="*/ 19 h 803"/>
                <a:gd name="T10" fmla="*/ 10 w 476"/>
                <a:gd name="T11" fmla="*/ 18 h 803"/>
                <a:gd name="T12" fmla="*/ 11 w 476"/>
                <a:gd name="T13" fmla="*/ 17 h 803"/>
                <a:gd name="T14" fmla="*/ 10 w 476"/>
                <a:gd name="T15" fmla="*/ 16 h 803"/>
                <a:gd name="T16" fmla="*/ 10 w 476"/>
                <a:gd name="T17" fmla="*/ 16 h 803"/>
                <a:gd name="T18" fmla="*/ 11 w 476"/>
                <a:gd name="T19" fmla="*/ 13 h 803"/>
                <a:gd name="T20" fmla="*/ 10 w 476"/>
                <a:gd name="T21" fmla="*/ 11 h 803"/>
                <a:gd name="T22" fmla="*/ 9 w 476"/>
                <a:gd name="T23" fmla="*/ 11 h 803"/>
                <a:gd name="T24" fmla="*/ 9 w 476"/>
                <a:gd name="T25" fmla="*/ 9 h 803"/>
                <a:gd name="T26" fmla="*/ 9 w 476"/>
                <a:gd name="T27" fmla="*/ 10 h 803"/>
                <a:gd name="T28" fmla="*/ 7 w 476"/>
                <a:gd name="T29" fmla="*/ 9 h 803"/>
                <a:gd name="T30" fmla="*/ 7 w 476"/>
                <a:gd name="T31" fmla="*/ 8 h 803"/>
                <a:gd name="T32" fmla="*/ 8 w 476"/>
                <a:gd name="T33" fmla="*/ 5 h 803"/>
                <a:gd name="T34" fmla="*/ 10 w 476"/>
                <a:gd name="T35" fmla="*/ 4 h 803"/>
                <a:gd name="T36" fmla="*/ 9 w 476"/>
                <a:gd name="T37" fmla="*/ 4 h 803"/>
                <a:gd name="T38" fmla="*/ 10 w 476"/>
                <a:gd name="T39" fmla="*/ 3 h 803"/>
                <a:gd name="T40" fmla="*/ 7 w 476"/>
                <a:gd name="T41" fmla="*/ 2 h 803"/>
                <a:gd name="T42" fmla="*/ 5 w 476"/>
                <a:gd name="T43" fmla="*/ 0 h 803"/>
                <a:gd name="T44" fmla="*/ 5 w 476"/>
                <a:gd name="T45" fmla="*/ 2 h 803"/>
                <a:gd name="T46" fmla="*/ 3 w 476"/>
                <a:gd name="T47" fmla="*/ 3 h 803"/>
                <a:gd name="T48" fmla="*/ 2 w 476"/>
                <a:gd name="T49" fmla="*/ 5 h 803"/>
                <a:gd name="T50" fmla="*/ 1 w 476"/>
                <a:gd name="T51" fmla="*/ 5 h 803"/>
                <a:gd name="T52" fmla="*/ 1 w 476"/>
                <a:gd name="T53" fmla="*/ 3 h 803"/>
                <a:gd name="T54" fmla="*/ 0 w 476"/>
                <a:gd name="T55" fmla="*/ 4 h 80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76"/>
                <a:gd name="T85" fmla="*/ 0 h 803"/>
                <a:gd name="T86" fmla="*/ 476 w 476"/>
                <a:gd name="T87" fmla="*/ 803 h 80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76" h="803">
                  <a:moveTo>
                    <a:pt x="0" y="188"/>
                  </a:moveTo>
                  <a:lnTo>
                    <a:pt x="8" y="254"/>
                  </a:lnTo>
                  <a:lnTo>
                    <a:pt x="93" y="364"/>
                  </a:lnTo>
                  <a:lnTo>
                    <a:pt x="188" y="627"/>
                  </a:lnTo>
                  <a:lnTo>
                    <a:pt x="408" y="803"/>
                  </a:lnTo>
                  <a:lnTo>
                    <a:pt x="446" y="771"/>
                  </a:lnTo>
                  <a:lnTo>
                    <a:pt x="468" y="714"/>
                  </a:lnTo>
                  <a:lnTo>
                    <a:pt x="435" y="696"/>
                  </a:lnTo>
                  <a:lnTo>
                    <a:pt x="455" y="681"/>
                  </a:lnTo>
                  <a:lnTo>
                    <a:pt x="476" y="542"/>
                  </a:lnTo>
                  <a:lnTo>
                    <a:pt x="444" y="480"/>
                  </a:lnTo>
                  <a:lnTo>
                    <a:pt x="412" y="480"/>
                  </a:lnTo>
                  <a:lnTo>
                    <a:pt x="412" y="405"/>
                  </a:lnTo>
                  <a:lnTo>
                    <a:pt x="369" y="438"/>
                  </a:lnTo>
                  <a:lnTo>
                    <a:pt x="318" y="410"/>
                  </a:lnTo>
                  <a:lnTo>
                    <a:pt x="287" y="327"/>
                  </a:lnTo>
                  <a:lnTo>
                    <a:pt x="338" y="226"/>
                  </a:lnTo>
                  <a:lnTo>
                    <a:pt x="435" y="178"/>
                  </a:lnTo>
                  <a:lnTo>
                    <a:pt x="407" y="161"/>
                  </a:lnTo>
                  <a:lnTo>
                    <a:pt x="423" y="111"/>
                  </a:lnTo>
                  <a:lnTo>
                    <a:pt x="313" y="101"/>
                  </a:lnTo>
                  <a:lnTo>
                    <a:pt x="231" y="0"/>
                  </a:lnTo>
                  <a:lnTo>
                    <a:pt x="213" y="75"/>
                  </a:lnTo>
                  <a:lnTo>
                    <a:pt x="126" y="132"/>
                  </a:lnTo>
                  <a:lnTo>
                    <a:pt x="81" y="211"/>
                  </a:lnTo>
                  <a:lnTo>
                    <a:pt x="31" y="199"/>
                  </a:lnTo>
                  <a:lnTo>
                    <a:pt x="37" y="151"/>
                  </a:lnTo>
                  <a:lnTo>
                    <a:pt x="0" y="18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304"/>
            <p:cNvSpPr/>
            <p:nvPr/>
          </p:nvSpPr>
          <p:spPr bwMode="auto">
            <a:xfrm>
              <a:off x="7245914" y="2654274"/>
              <a:ext cx="84678" cy="79915"/>
            </a:xfrm>
            <a:custGeom>
              <a:avLst/>
              <a:gdLst>
                <a:gd name="T0" fmla="*/ 0 w 159"/>
                <a:gd name="T1" fmla="*/ 2 h 173"/>
                <a:gd name="T2" fmla="*/ 1 w 159"/>
                <a:gd name="T3" fmla="*/ 0 h 173"/>
                <a:gd name="T4" fmla="*/ 4 w 159"/>
                <a:gd name="T5" fmla="*/ 0 h 173"/>
                <a:gd name="T6" fmla="*/ 3 w 159"/>
                <a:gd name="T7" fmla="*/ 4 h 173"/>
                <a:gd name="T8" fmla="*/ 1 w 159"/>
                <a:gd name="T9" fmla="*/ 4 h 173"/>
                <a:gd name="T10" fmla="*/ 0 w 159"/>
                <a:gd name="T11" fmla="*/ 2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9"/>
                <a:gd name="T19" fmla="*/ 0 h 173"/>
                <a:gd name="T20" fmla="*/ 159 w 159"/>
                <a:gd name="T21" fmla="*/ 173 h 1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9" h="173">
                  <a:moveTo>
                    <a:pt x="0" y="79"/>
                  </a:moveTo>
                  <a:lnTo>
                    <a:pt x="44" y="0"/>
                  </a:lnTo>
                  <a:lnTo>
                    <a:pt x="159" y="12"/>
                  </a:lnTo>
                  <a:lnTo>
                    <a:pt x="146" y="161"/>
                  </a:lnTo>
                  <a:lnTo>
                    <a:pt x="62" y="173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Freeform 305"/>
            <p:cNvSpPr/>
            <p:nvPr/>
          </p:nvSpPr>
          <p:spPr bwMode="auto">
            <a:xfrm>
              <a:off x="7168599" y="2553157"/>
              <a:ext cx="20249" cy="14678"/>
            </a:xfrm>
            <a:custGeom>
              <a:avLst/>
              <a:gdLst>
                <a:gd name="T0" fmla="*/ 0 w 39"/>
                <a:gd name="T1" fmla="*/ 1 h 32"/>
                <a:gd name="T2" fmla="*/ 1 w 39"/>
                <a:gd name="T3" fmla="*/ 1 h 32"/>
                <a:gd name="T4" fmla="*/ 1 w 39"/>
                <a:gd name="T5" fmla="*/ 0 h 32"/>
                <a:gd name="T6" fmla="*/ 0 w 39"/>
                <a:gd name="T7" fmla="*/ 1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32"/>
                <a:gd name="T14" fmla="*/ 39 w 39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32">
                  <a:moveTo>
                    <a:pt x="0" y="32"/>
                  </a:moveTo>
                  <a:lnTo>
                    <a:pt x="36" y="26"/>
                  </a:lnTo>
                  <a:lnTo>
                    <a:pt x="39" y="0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 306"/>
            <p:cNvSpPr/>
            <p:nvPr/>
          </p:nvSpPr>
          <p:spPr bwMode="auto">
            <a:xfrm>
              <a:off x="5044278" y="985842"/>
              <a:ext cx="596430" cy="534942"/>
            </a:xfrm>
            <a:custGeom>
              <a:avLst/>
              <a:gdLst>
                <a:gd name="T0" fmla="*/ 2 w 1139"/>
                <a:gd name="T1" fmla="*/ 11 h 1152"/>
                <a:gd name="T2" fmla="*/ 2 w 1139"/>
                <a:gd name="T3" fmla="*/ 12 h 1152"/>
                <a:gd name="T4" fmla="*/ 5 w 1139"/>
                <a:gd name="T5" fmla="*/ 13 h 1152"/>
                <a:gd name="T6" fmla="*/ 6 w 1139"/>
                <a:gd name="T7" fmla="*/ 12 h 1152"/>
                <a:gd name="T8" fmla="*/ 3 w 1139"/>
                <a:gd name="T9" fmla="*/ 15 h 1152"/>
                <a:gd name="T10" fmla="*/ 3 w 1139"/>
                <a:gd name="T11" fmla="*/ 17 h 1152"/>
                <a:gd name="T12" fmla="*/ 3 w 1139"/>
                <a:gd name="T13" fmla="*/ 18 h 1152"/>
                <a:gd name="T14" fmla="*/ 3 w 1139"/>
                <a:gd name="T15" fmla="*/ 19 h 1152"/>
                <a:gd name="T16" fmla="*/ 4 w 1139"/>
                <a:gd name="T17" fmla="*/ 20 h 1152"/>
                <a:gd name="T18" fmla="*/ 5 w 1139"/>
                <a:gd name="T19" fmla="*/ 19 h 1152"/>
                <a:gd name="T20" fmla="*/ 5 w 1139"/>
                <a:gd name="T21" fmla="*/ 21 h 1152"/>
                <a:gd name="T22" fmla="*/ 8 w 1139"/>
                <a:gd name="T23" fmla="*/ 21 h 1152"/>
                <a:gd name="T24" fmla="*/ 9 w 1139"/>
                <a:gd name="T25" fmla="*/ 21 h 1152"/>
                <a:gd name="T26" fmla="*/ 8 w 1139"/>
                <a:gd name="T27" fmla="*/ 24 h 1152"/>
                <a:gd name="T28" fmla="*/ 7 w 1139"/>
                <a:gd name="T29" fmla="*/ 25 h 1152"/>
                <a:gd name="T30" fmla="*/ 4 w 1139"/>
                <a:gd name="T31" fmla="*/ 26 h 1152"/>
                <a:gd name="T32" fmla="*/ 7 w 1139"/>
                <a:gd name="T33" fmla="*/ 26 h 1152"/>
                <a:gd name="T34" fmla="*/ 8 w 1139"/>
                <a:gd name="T35" fmla="*/ 24 h 1152"/>
                <a:gd name="T36" fmla="*/ 12 w 1139"/>
                <a:gd name="T37" fmla="*/ 22 h 1152"/>
                <a:gd name="T38" fmla="*/ 12 w 1139"/>
                <a:gd name="T39" fmla="*/ 20 h 1152"/>
                <a:gd name="T40" fmla="*/ 16 w 1139"/>
                <a:gd name="T41" fmla="*/ 16 h 1152"/>
                <a:gd name="T42" fmla="*/ 16 w 1139"/>
                <a:gd name="T43" fmla="*/ 17 h 1152"/>
                <a:gd name="T44" fmla="*/ 17 w 1139"/>
                <a:gd name="T45" fmla="*/ 18 h 1152"/>
                <a:gd name="T46" fmla="*/ 14 w 1139"/>
                <a:gd name="T47" fmla="*/ 19 h 1152"/>
                <a:gd name="T48" fmla="*/ 14 w 1139"/>
                <a:gd name="T49" fmla="*/ 20 h 1152"/>
                <a:gd name="T50" fmla="*/ 17 w 1139"/>
                <a:gd name="T51" fmla="*/ 18 h 1152"/>
                <a:gd name="T52" fmla="*/ 18 w 1139"/>
                <a:gd name="T53" fmla="*/ 17 h 1152"/>
                <a:gd name="T54" fmla="*/ 19 w 1139"/>
                <a:gd name="T55" fmla="*/ 17 h 1152"/>
                <a:gd name="T56" fmla="*/ 21 w 1139"/>
                <a:gd name="T57" fmla="*/ 19 h 1152"/>
                <a:gd name="T58" fmla="*/ 25 w 1139"/>
                <a:gd name="T59" fmla="*/ 19 h 1152"/>
                <a:gd name="T60" fmla="*/ 25 w 1139"/>
                <a:gd name="T61" fmla="*/ 20 h 1152"/>
                <a:gd name="T62" fmla="*/ 26 w 1139"/>
                <a:gd name="T63" fmla="*/ 20 h 1152"/>
                <a:gd name="T64" fmla="*/ 24 w 1139"/>
                <a:gd name="T65" fmla="*/ 19 h 1152"/>
                <a:gd name="T66" fmla="*/ 14 w 1139"/>
                <a:gd name="T67" fmla="*/ 2 h 1152"/>
                <a:gd name="T68" fmla="*/ 11 w 1139"/>
                <a:gd name="T69" fmla="*/ 1 h 1152"/>
                <a:gd name="T70" fmla="*/ 10 w 1139"/>
                <a:gd name="T71" fmla="*/ 1 h 1152"/>
                <a:gd name="T72" fmla="*/ 10 w 1139"/>
                <a:gd name="T73" fmla="*/ 0 h 1152"/>
                <a:gd name="T74" fmla="*/ 7 w 1139"/>
                <a:gd name="T75" fmla="*/ 1 h 1152"/>
                <a:gd name="T76" fmla="*/ 7 w 1139"/>
                <a:gd name="T77" fmla="*/ 1 h 1152"/>
                <a:gd name="T78" fmla="*/ 6 w 1139"/>
                <a:gd name="T79" fmla="*/ 3 h 1152"/>
                <a:gd name="T80" fmla="*/ 4 w 1139"/>
                <a:gd name="T81" fmla="*/ 4 h 1152"/>
                <a:gd name="T82" fmla="*/ 2 w 1139"/>
                <a:gd name="T83" fmla="*/ 5 h 1152"/>
                <a:gd name="T84" fmla="*/ 4 w 1139"/>
                <a:gd name="T85" fmla="*/ 8 h 1152"/>
                <a:gd name="T86" fmla="*/ 5 w 1139"/>
                <a:gd name="T87" fmla="*/ 9 h 1152"/>
                <a:gd name="T88" fmla="*/ 6 w 1139"/>
                <a:gd name="T89" fmla="*/ 9 h 1152"/>
                <a:gd name="T90" fmla="*/ 4 w 1139"/>
                <a:gd name="T91" fmla="*/ 9 h 1152"/>
                <a:gd name="T92" fmla="*/ 3 w 1139"/>
                <a:gd name="T93" fmla="*/ 9 h 115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39"/>
                <a:gd name="T142" fmla="*/ 0 h 1152"/>
                <a:gd name="T143" fmla="*/ 1139 w 1139"/>
                <a:gd name="T144" fmla="*/ 1152 h 115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39" h="1152">
                  <a:moveTo>
                    <a:pt x="0" y="441"/>
                  </a:moveTo>
                  <a:lnTo>
                    <a:pt x="74" y="463"/>
                  </a:lnTo>
                  <a:lnTo>
                    <a:pt x="45" y="472"/>
                  </a:lnTo>
                  <a:lnTo>
                    <a:pt x="75" y="514"/>
                  </a:lnTo>
                  <a:lnTo>
                    <a:pt x="190" y="510"/>
                  </a:lnTo>
                  <a:lnTo>
                    <a:pt x="205" y="538"/>
                  </a:lnTo>
                  <a:lnTo>
                    <a:pt x="278" y="503"/>
                  </a:lnTo>
                  <a:lnTo>
                    <a:pt x="253" y="517"/>
                  </a:lnTo>
                  <a:lnTo>
                    <a:pt x="267" y="587"/>
                  </a:lnTo>
                  <a:lnTo>
                    <a:pt x="111" y="655"/>
                  </a:lnTo>
                  <a:lnTo>
                    <a:pt x="72" y="729"/>
                  </a:lnTo>
                  <a:lnTo>
                    <a:pt x="107" y="718"/>
                  </a:lnTo>
                  <a:lnTo>
                    <a:pt x="79" y="737"/>
                  </a:lnTo>
                  <a:lnTo>
                    <a:pt x="107" y="761"/>
                  </a:lnTo>
                  <a:lnTo>
                    <a:pt x="165" y="771"/>
                  </a:lnTo>
                  <a:lnTo>
                    <a:pt x="134" y="809"/>
                  </a:lnTo>
                  <a:lnTo>
                    <a:pt x="159" y="847"/>
                  </a:lnTo>
                  <a:lnTo>
                    <a:pt x="190" y="852"/>
                  </a:lnTo>
                  <a:lnTo>
                    <a:pt x="250" y="771"/>
                  </a:lnTo>
                  <a:lnTo>
                    <a:pt x="213" y="809"/>
                  </a:lnTo>
                  <a:lnTo>
                    <a:pt x="244" y="887"/>
                  </a:lnTo>
                  <a:lnTo>
                    <a:pt x="228" y="917"/>
                  </a:lnTo>
                  <a:lnTo>
                    <a:pt x="298" y="872"/>
                  </a:lnTo>
                  <a:lnTo>
                    <a:pt x="346" y="928"/>
                  </a:lnTo>
                  <a:lnTo>
                    <a:pt x="363" y="895"/>
                  </a:lnTo>
                  <a:lnTo>
                    <a:pt x="378" y="917"/>
                  </a:lnTo>
                  <a:lnTo>
                    <a:pt x="431" y="889"/>
                  </a:lnTo>
                  <a:lnTo>
                    <a:pt x="360" y="1032"/>
                  </a:lnTo>
                  <a:lnTo>
                    <a:pt x="299" y="1060"/>
                  </a:lnTo>
                  <a:lnTo>
                    <a:pt x="298" y="1093"/>
                  </a:lnTo>
                  <a:lnTo>
                    <a:pt x="228" y="1094"/>
                  </a:lnTo>
                  <a:lnTo>
                    <a:pt x="176" y="1152"/>
                  </a:lnTo>
                  <a:lnTo>
                    <a:pt x="244" y="1109"/>
                  </a:lnTo>
                  <a:lnTo>
                    <a:pt x="317" y="1110"/>
                  </a:lnTo>
                  <a:lnTo>
                    <a:pt x="360" y="1075"/>
                  </a:lnTo>
                  <a:lnTo>
                    <a:pt x="339" y="1047"/>
                  </a:lnTo>
                  <a:lnTo>
                    <a:pt x="386" y="1051"/>
                  </a:lnTo>
                  <a:lnTo>
                    <a:pt x="528" y="943"/>
                  </a:lnTo>
                  <a:lnTo>
                    <a:pt x="559" y="904"/>
                  </a:lnTo>
                  <a:lnTo>
                    <a:pt x="532" y="871"/>
                  </a:lnTo>
                  <a:lnTo>
                    <a:pt x="660" y="740"/>
                  </a:lnTo>
                  <a:lnTo>
                    <a:pt x="676" y="675"/>
                  </a:lnTo>
                  <a:lnTo>
                    <a:pt x="661" y="740"/>
                  </a:lnTo>
                  <a:lnTo>
                    <a:pt x="715" y="728"/>
                  </a:lnTo>
                  <a:lnTo>
                    <a:pt x="684" y="755"/>
                  </a:lnTo>
                  <a:lnTo>
                    <a:pt x="727" y="767"/>
                  </a:lnTo>
                  <a:lnTo>
                    <a:pt x="635" y="776"/>
                  </a:lnTo>
                  <a:lnTo>
                    <a:pt x="615" y="841"/>
                  </a:lnTo>
                  <a:lnTo>
                    <a:pt x="650" y="837"/>
                  </a:lnTo>
                  <a:lnTo>
                    <a:pt x="618" y="882"/>
                  </a:lnTo>
                  <a:lnTo>
                    <a:pt x="740" y="825"/>
                  </a:lnTo>
                  <a:lnTo>
                    <a:pt x="760" y="790"/>
                  </a:lnTo>
                  <a:lnTo>
                    <a:pt x="739" y="774"/>
                  </a:lnTo>
                  <a:lnTo>
                    <a:pt x="767" y="743"/>
                  </a:lnTo>
                  <a:lnTo>
                    <a:pt x="763" y="767"/>
                  </a:lnTo>
                  <a:lnTo>
                    <a:pt x="823" y="753"/>
                  </a:lnTo>
                  <a:lnTo>
                    <a:pt x="813" y="779"/>
                  </a:lnTo>
                  <a:lnTo>
                    <a:pt x="911" y="825"/>
                  </a:lnTo>
                  <a:lnTo>
                    <a:pt x="1059" y="847"/>
                  </a:lnTo>
                  <a:lnTo>
                    <a:pt x="1083" y="821"/>
                  </a:lnTo>
                  <a:lnTo>
                    <a:pt x="1105" y="835"/>
                  </a:lnTo>
                  <a:lnTo>
                    <a:pt x="1076" y="860"/>
                  </a:lnTo>
                  <a:lnTo>
                    <a:pt x="1120" y="887"/>
                  </a:lnTo>
                  <a:lnTo>
                    <a:pt x="1139" y="866"/>
                  </a:lnTo>
                  <a:lnTo>
                    <a:pt x="1104" y="809"/>
                  </a:lnTo>
                  <a:lnTo>
                    <a:pt x="1032" y="809"/>
                  </a:lnTo>
                  <a:lnTo>
                    <a:pt x="1032" y="132"/>
                  </a:lnTo>
                  <a:lnTo>
                    <a:pt x="621" y="77"/>
                  </a:lnTo>
                  <a:lnTo>
                    <a:pt x="607" y="43"/>
                  </a:lnTo>
                  <a:lnTo>
                    <a:pt x="495" y="22"/>
                  </a:lnTo>
                  <a:lnTo>
                    <a:pt x="481" y="50"/>
                  </a:lnTo>
                  <a:lnTo>
                    <a:pt x="449" y="42"/>
                  </a:lnTo>
                  <a:lnTo>
                    <a:pt x="480" y="17"/>
                  </a:lnTo>
                  <a:lnTo>
                    <a:pt x="433" y="0"/>
                  </a:lnTo>
                  <a:lnTo>
                    <a:pt x="388" y="43"/>
                  </a:lnTo>
                  <a:lnTo>
                    <a:pt x="314" y="50"/>
                  </a:lnTo>
                  <a:lnTo>
                    <a:pt x="307" y="89"/>
                  </a:lnTo>
                  <a:lnTo>
                    <a:pt x="301" y="65"/>
                  </a:lnTo>
                  <a:lnTo>
                    <a:pt x="233" y="88"/>
                  </a:lnTo>
                  <a:lnTo>
                    <a:pt x="244" y="119"/>
                  </a:lnTo>
                  <a:lnTo>
                    <a:pt x="213" y="109"/>
                  </a:lnTo>
                  <a:lnTo>
                    <a:pt x="168" y="176"/>
                  </a:lnTo>
                  <a:lnTo>
                    <a:pt x="72" y="197"/>
                  </a:lnTo>
                  <a:lnTo>
                    <a:pt x="75" y="229"/>
                  </a:lnTo>
                  <a:lnTo>
                    <a:pt x="48" y="235"/>
                  </a:lnTo>
                  <a:lnTo>
                    <a:pt x="165" y="331"/>
                  </a:lnTo>
                  <a:lnTo>
                    <a:pt x="328" y="377"/>
                  </a:lnTo>
                  <a:lnTo>
                    <a:pt x="228" y="364"/>
                  </a:lnTo>
                  <a:lnTo>
                    <a:pt x="233" y="391"/>
                  </a:lnTo>
                  <a:lnTo>
                    <a:pt x="273" y="392"/>
                  </a:lnTo>
                  <a:lnTo>
                    <a:pt x="239" y="411"/>
                  </a:lnTo>
                  <a:lnTo>
                    <a:pt x="165" y="407"/>
                  </a:lnTo>
                  <a:lnTo>
                    <a:pt x="165" y="368"/>
                  </a:lnTo>
                  <a:lnTo>
                    <a:pt x="129" y="372"/>
                  </a:lnTo>
                  <a:lnTo>
                    <a:pt x="0" y="44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307"/>
            <p:cNvSpPr/>
            <p:nvPr/>
          </p:nvSpPr>
          <p:spPr bwMode="auto">
            <a:xfrm>
              <a:off x="5287268" y="2357447"/>
              <a:ext cx="23931" cy="27726"/>
            </a:xfrm>
            <a:custGeom>
              <a:avLst/>
              <a:gdLst>
                <a:gd name="T0" fmla="*/ 0 w 45"/>
                <a:gd name="T1" fmla="*/ 1 h 62"/>
                <a:gd name="T2" fmla="*/ 0 w 45"/>
                <a:gd name="T3" fmla="*/ 0 h 62"/>
                <a:gd name="T4" fmla="*/ 1 w 45"/>
                <a:gd name="T5" fmla="*/ 1 h 62"/>
                <a:gd name="T6" fmla="*/ 0 w 45"/>
                <a:gd name="T7" fmla="*/ 1 h 62"/>
                <a:gd name="T8" fmla="*/ 0 w 45"/>
                <a:gd name="T9" fmla="*/ 1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2"/>
                <a:gd name="T17" fmla="*/ 45 w 45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2">
                  <a:moveTo>
                    <a:pt x="0" y="23"/>
                  </a:moveTo>
                  <a:lnTo>
                    <a:pt x="4" y="0"/>
                  </a:lnTo>
                  <a:lnTo>
                    <a:pt x="45" y="38"/>
                  </a:lnTo>
                  <a:lnTo>
                    <a:pt x="14" y="62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 308"/>
            <p:cNvSpPr/>
            <p:nvPr/>
          </p:nvSpPr>
          <p:spPr bwMode="auto">
            <a:xfrm>
              <a:off x="5309358" y="1435976"/>
              <a:ext cx="51543" cy="30988"/>
            </a:xfrm>
            <a:custGeom>
              <a:avLst/>
              <a:gdLst>
                <a:gd name="T0" fmla="*/ 0 w 100"/>
                <a:gd name="T1" fmla="*/ 1 h 69"/>
                <a:gd name="T2" fmla="*/ 1 w 100"/>
                <a:gd name="T3" fmla="*/ 1 h 69"/>
                <a:gd name="T4" fmla="*/ 2 w 100"/>
                <a:gd name="T5" fmla="*/ 0 h 69"/>
                <a:gd name="T6" fmla="*/ 1 w 100"/>
                <a:gd name="T7" fmla="*/ 0 h 69"/>
                <a:gd name="T8" fmla="*/ 1 w 100"/>
                <a:gd name="T9" fmla="*/ 1 h 69"/>
                <a:gd name="T10" fmla="*/ 0 w 100"/>
                <a:gd name="T11" fmla="*/ 1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0"/>
                <a:gd name="T19" fmla="*/ 0 h 69"/>
                <a:gd name="T20" fmla="*/ 100 w 100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0" h="69">
                  <a:moveTo>
                    <a:pt x="0" y="28"/>
                  </a:moveTo>
                  <a:lnTo>
                    <a:pt x="28" y="69"/>
                  </a:lnTo>
                  <a:lnTo>
                    <a:pt x="100" y="11"/>
                  </a:lnTo>
                  <a:lnTo>
                    <a:pt x="32" y="0"/>
                  </a:lnTo>
                  <a:lnTo>
                    <a:pt x="41" y="27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Freeform 309"/>
            <p:cNvSpPr/>
            <p:nvPr/>
          </p:nvSpPr>
          <p:spPr bwMode="auto">
            <a:xfrm>
              <a:off x="5644389" y="1377263"/>
              <a:ext cx="160152" cy="146783"/>
            </a:xfrm>
            <a:custGeom>
              <a:avLst/>
              <a:gdLst>
                <a:gd name="T0" fmla="*/ 0 w 306"/>
                <a:gd name="T1" fmla="*/ 1 h 315"/>
                <a:gd name="T2" fmla="*/ 0 w 306"/>
                <a:gd name="T3" fmla="*/ 2 h 315"/>
                <a:gd name="T4" fmla="*/ 1 w 306"/>
                <a:gd name="T5" fmla="*/ 2 h 315"/>
                <a:gd name="T6" fmla="*/ 2 w 306"/>
                <a:gd name="T7" fmla="*/ 2 h 315"/>
                <a:gd name="T8" fmla="*/ 1 w 306"/>
                <a:gd name="T9" fmla="*/ 1 h 315"/>
                <a:gd name="T10" fmla="*/ 2 w 306"/>
                <a:gd name="T11" fmla="*/ 1 h 315"/>
                <a:gd name="T12" fmla="*/ 3 w 306"/>
                <a:gd name="T13" fmla="*/ 2 h 315"/>
                <a:gd name="T14" fmla="*/ 2 w 306"/>
                <a:gd name="T15" fmla="*/ 1 h 315"/>
                <a:gd name="T16" fmla="*/ 3 w 306"/>
                <a:gd name="T17" fmla="*/ 2 h 315"/>
                <a:gd name="T18" fmla="*/ 4 w 306"/>
                <a:gd name="T19" fmla="*/ 3 h 315"/>
                <a:gd name="T20" fmla="*/ 4 w 306"/>
                <a:gd name="T21" fmla="*/ 4 h 315"/>
                <a:gd name="T22" fmla="*/ 6 w 306"/>
                <a:gd name="T23" fmla="*/ 5 h 315"/>
                <a:gd name="T24" fmla="*/ 5 w 306"/>
                <a:gd name="T25" fmla="*/ 6 h 315"/>
                <a:gd name="T26" fmla="*/ 6 w 306"/>
                <a:gd name="T27" fmla="*/ 5 h 315"/>
                <a:gd name="T28" fmla="*/ 6 w 306"/>
                <a:gd name="T29" fmla="*/ 7 h 315"/>
                <a:gd name="T30" fmla="*/ 7 w 306"/>
                <a:gd name="T31" fmla="*/ 7 h 315"/>
                <a:gd name="T32" fmla="*/ 7 w 306"/>
                <a:gd name="T33" fmla="*/ 6 h 315"/>
                <a:gd name="T34" fmla="*/ 5 w 306"/>
                <a:gd name="T35" fmla="*/ 5 h 315"/>
                <a:gd name="T36" fmla="*/ 2 w 306"/>
                <a:gd name="T37" fmla="*/ 0 h 315"/>
                <a:gd name="T38" fmla="*/ 1 w 306"/>
                <a:gd name="T39" fmla="*/ 1 h 315"/>
                <a:gd name="T40" fmla="*/ 0 w 306"/>
                <a:gd name="T41" fmla="*/ 1 h 3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6"/>
                <a:gd name="T64" fmla="*/ 0 h 315"/>
                <a:gd name="T65" fmla="*/ 306 w 306"/>
                <a:gd name="T66" fmla="*/ 315 h 31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6" h="315">
                  <a:moveTo>
                    <a:pt x="0" y="30"/>
                  </a:moveTo>
                  <a:lnTo>
                    <a:pt x="15" y="77"/>
                  </a:lnTo>
                  <a:lnTo>
                    <a:pt x="56" y="98"/>
                  </a:lnTo>
                  <a:lnTo>
                    <a:pt x="77" y="83"/>
                  </a:lnTo>
                  <a:lnTo>
                    <a:pt x="38" y="58"/>
                  </a:lnTo>
                  <a:lnTo>
                    <a:pt x="77" y="58"/>
                  </a:lnTo>
                  <a:lnTo>
                    <a:pt x="107" y="99"/>
                  </a:lnTo>
                  <a:lnTo>
                    <a:pt x="96" y="27"/>
                  </a:lnTo>
                  <a:lnTo>
                    <a:pt x="120" y="90"/>
                  </a:lnTo>
                  <a:lnTo>
                    <a:pt x="186" y="125"/>
                  </a:lnTo>
                  <a:lnTo>
                    <a:pt x="174" y="169"/>
                  </a:lnTo>
                  <a:lnTo>
                    <a:pt x="249" y="225"/>
                  </a:lnTo>
                  <a:lnTo>
                    <a:pt x="227" y="269"/>
                  </a:lnTo>
                  <a:lnTo>
                    <a:pt x="265" y="233"/>
                  </a:lnTo>
                  <a:lnTo>
                    <a:pt x="275" y="315"/>
                  </a:lnTo>
                  <a:lnTo>
                    <a:pt x="303" y="302"/>
                  </a:lnTo>
                  <a:lnTo>
                    <a:pt x="306" y="240"/>
                  </a:lnTo>
                  <a:lnTo>
                    <a:pt x="235" y="205"/>
                  </a:lnTo>
                  <a:lnTo>
                    <a:pt x="98" y="0"/>
                  </a:lnTo>
                  <a:lnTo>
                    <a:pt x="23" y="58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Freeform 310"/>
            <p:cNvSpPr/>
            <p:nvPr/>
          </p:nvSpPr>
          <p:spPr bwMode="auto">
            <a:xfrm>
              <a:off x="5679365" y="1424560"/>
              <a:ext cx="25772" cy="22833"/>
            </a:xfrm>
            <a:custGeom>
              <a:avLst/>
              <a:gdLst>
                <a:gd name="T0" fmla="*/ 0 w 50"/>
                <a:gd name="T1" fmla="*/ 0 h 51"/>
                <a:gd name="T2" fmla="*/ 0 w 50"/>
                <a:gd name="T3" fmla="*/ 1 h 51"/>
                <a:gd name="T4" fmla="*/ 0 w 50"/>
                <a:gd name="T5" fmla="*/ 1 h 51"/>
                <a:gd name="T6" fmla="*/ 1 w 50"/>
                <a:gd name="T7" fmla="*/ 1 h 51"/>
                <a:gd name="T8" fmla="*/ 1 w 50"/>
                <a:gd name="T9" fmla="*/ 1 h 51"/>
                <a:gd name="T10" fmla="*/ 1 w 50"/>
                <a:gd name="T11" fmla="*/ 0 h 51"/>
                <a:gd name="T12" fmla="*/ 0 w 50"/>
                <a:gd name="T13" fmla="*/ 0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0"/>
                <a:gd name="T22" fmla="*/ 0 h 51"/>
                <a:gd name="T23" fmla="*/ 50 w 50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0" h="51">
                  <a:moveTo>
                    <a:pt x="0" y="0"/>
                  </a:moveTo>
                  <a:lnTo>
                    <a:pt x="13" y="51"/>
                  </a:lnTo>
                  <a:lnTo>
                    <a:pt x="18" y="24"/>
                  </a:lnTo>
                  <a:lnTo>
                    <a:pt x="50" y="46"/>
                  </a:lnTo>
                  <a:lnTo>
                    <a:pt x="21" y="24"/>
                  </a:lnTo>
                  <a:lnTo>
                    <a:pt x="49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Freeform 311"/>
            <p:cNvSpPr/>
            <p:nvPr/>
          </p:nvSpPr>
          <p:spPr bwMode="auto">
            <a:xfrm>
              <a:off x="5690410" y="1444131"/>
              <a:ext cx="16567" cy="37511"/>
            </a:xfrm>
            <a:custGeom>
              <a:avLst/>
              <a:gdLst>
                <a:gd name="T0" fmla="*/ 0 w 29"/>
                <a:gd name="T1" fmla="*/ 0 h 80"/>
                <a:gd name="T2" fmla="*/ 1 w 29"/>
                <a:gd name="T3" fmla="*/ 0 h 80"/>
                <a:gd name="T4" fmla="*/ 1 w 29"/>
                <a:gd name="T5" fmla="*/ 2 h 80"/>
                <a:gd name="T6" fmla="*/ 0 w 29"/>
                <a:gd name="T7" fmla="*/ 0 h 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80"/>
                <a:gd name="T14" fmla="*/ 29 w 29"/>
                <a:gd name="T15" fmla="*/ 80 h 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80">
                  <a:moveTo>
                    <a:pt x="0" y="0"/>
                  </a:moveTo>
                  <a:lnTo>
                    <a:pt x="28" y="15"/>
                  </a:lnTo>
                  <a:lnTo>
                    <a:pt x="29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Freeform 312"/>
            <p:cNvSpPr/>
            <p:nvPr/>
          </p:nvSpPr>
          <p:spPr bwMode="auto">
            <a:xfrm>
              <a:off x="5708819" y="1426191"/>
              <a:ext cx="20249" cy="21202"/>
            </a:xfrm>
            <a:custGeom>
              <a:avLst/>
              <a:gdLst>
                <a:gd name="T0" fmla="*/ 0 w 39"/>
                <a:gd name="T1" fmla="*/ 0 h 47"/>
                <a:gd name="T2" fmla="*/ 0 w 39"/>
                <a:gd name="T3" fmla="*/ 1 h 47"/>
                <a:gd name="T4" fmla="*/ 1 w 39"/>
                <a:gd name="T5" fmla="*/ 1 h 47"/>
                <a:gd name="T6" fmla="*/ 1 w 39"/>
                <a:gd name="T7" fmla="*/ 0 h 47"/>
                <a:gd name="T8" fmla="*/ 1 w 39"/>
                <a:gd name="T9" fmla="*/ 1 h 47"/>
                <a:gd name="T10" fmla="*/ 1 w 39"/>
                <a:gd name="T11" fmla="*/ 0 h 47"/>
                <a:gd name="T12" fmla="*/ 0 w 39"/>
                <a:gd name="T13" fmla="*/ 0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47"/>
                <a:gd name="T23" fmla="*/ 39 w 39"/>
                <a:gd name="T24" fmla="*/ 47 h 4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47">
                  <a:moveTo>
                    <a:pt x="0" y="0"/>
                  </a:moveTo>
                  <a:lnTo>
                    <a:pt x="7" y="47"/>
                  </a:lnTo>
                  <a:lnTo>
                    <a:pt x="32" y="47"/>
                  </a:lnTo>
                  <a:lnTo>
                    <a:pt x="22" y="4"/>
                  </a:lnTo>
                  <a:lnTo>
                    <a:pt x="39" y="35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Freeform 313"/>
            <p:cNvSpPr/>
            <p:nvPr/>
          </p:nvSpPr>
          <p:spPr bwMode="auto">
            <a:xfrm>
              <a:off x="5725386" y="1457178"/>
              <a:ext cx="18408" cy="17940"/>
            </a:xfrm>
            <a:custGeom>
              <a:avLst/>
              <a:gdLst>
                <a:gd name="T0" fmla="*/ 0 w 34"/>
                <a:gd name="T1" fmla="*/ 0 h 35"/>
                <a:gd name="T2" fmla="*/ 1 w 34"/>
                <a:gd name="T3" fmla="*/ 1 h 35"/>
                <a:gd name="T4" fmla="*/ 1 w 34"/>
                <a:gd name="T5" fmla="*/ 0 h 35"/>
                <a:gd name="T6" fmla="*/ 0 w 34"/>
                <a:gd name="T7" fmla="*/ 0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"/>
                <a:gd name="T13" fmla="*/ 0 h 35"/>
                <a:gd name="T14" fmla="*/ 34 w 34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" h="35">
                  <a:moveTo>
                    <a:pt x="0" y="0"/>
                  </a:moveTo>
                  <a:lnTo>
                    <a:pt x="31" y="35"/>
                  </a:lnTo>
                  <a:lnTo>
                    <a:pt x="3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Freeform 314"/>
            <p:cNvSpPr/>
            <p:nvPr/>
          </p:nvSpPr>
          <p:spPr bwMode="auto">
            <a:xfrm>
              <a:off x="5730909" y="1480011"/>
              <a:ext cx="27612" cy="37511"/>
            </a:xfrm>
            <a:custGeom>
              <a:avLst/>
              <a:gdLst>
                <a:gd name="T0" fmla="*/ 0 w 53"/>
                <a:gd name="T1" fmla="*/ 0 h 81"/>
                <a:gd name="T2" fmla="*/ 1 w 53"/>
                <a:gd name="T3" fmla="*/ 1 h 81"/>
                <a:gd name="T4" fmla="*/ 1 w 53"/>
                <a:gd name="T5" fmla="*/ 2 h 81"/>
                <a:gd name="T6" fmla="*/ 0 w 53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"/>
                <a:gd name="T13" fmla="*/ 0 h 81"/>
                <a:gd name="T14" fmla="*/ 53 w 53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" h="81">
                  <a:moveTo>
                    <a:pt x="0" y="0"/>
                  </a:moveTo>
                  <a:lnTo>
                    <a:pt x="42" y="30"/>
                  </a:lnTo>
                  <a:lnTo>
                    <a:pt x="53" y="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Freeform 315"/>
            <p:cNvSpPr/>
            <p:nvPr/>
          </p:nvSpPr>
          <p:spPr bwMode="auto">
            <a:xfrm>
              <a:off x="5775089" y="1489797"/>
              <a:ext cx="12886" cy="24464"/>
            </a:xfrm>
            <a:custGeom>
              <a:avLst/>
              <a:gdLst>
                <a:gd name="T0" fmla="*/ 0 w 26"/>
                <a:gd name="T1" fmla="*/ 1 h 49"/>
                <a:gd name="T2" fmla="*/ 0 w 26"/>
                <a:gd name="T3" fmla="*/ 0 h 49"/>
                <a:gd name="T4" fmla="*/ 1 w 26"/>
                <a:gd name="T5" fmla="*/ 2 h 49"/>
                <a:gd name="T6" fmla="*/ 0 w 26"/>
                <a:gd name="T7" fmla="*/ 1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49"/>
                <a:gd name="T14" fmla="*/ 26 w 26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49">
                  <a:moveTo>
                    <a:pt x="0" y="29"/>
                  </a:moveTo>
                  <a:lnTo>
                    <a:pt x="10" y="0"/>
                  </a:lnTo>
                  <a:lnTo>
                    <a:pt x="26" y="49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 316"/>
            <p:cNvSpPr/>
            <p:nvPr/>
          </p:nvSpPr>
          <p:spPr bwMode="auto">
            <a:xfrm>
              <a:off x="5913151" y="1670829"/>
              <a:ext cx="1156043" cy="574084"/>
            </a:xfrm>
            <a:custGeom>
              <a:avLst/>
              <a:gdLst>
                <a:gd name="T0" fmla="*/ 1 w 2200"/>
                <a:gd name="T1" fmla="*/ 4 h 1238"/>
                <a:gd name="T2" fmla="*/ 1 w 2200"/>
                <a:gd name="T3" fmla="*/ 4 h 1238"/>
                <a:gd name="T4" fmla="*/ 2 w 2200"/>
                <a:gd name="T5" fmla="*/ 14 h 1238"/>
                <a:gd name="T6" fmla="*/ 2 w 2200"/>
                <a:gd name="T7" fmla="*/ 15 h 1238"/>
                <a:gd name="T8" fmla="*/ 5 w 2200"/>
                <a:gd name="T9" fmla="*/ 19 h 1238"/>
                <a:gd name="T10" fmla="*/ 9 w 2200"/>
                <a:gd name="T11" fmla="*/ 20 h 1238"/>
                <a:gd name="T12" fmla="*/ 16 w 2200"/>
                <a:gd name="T13" fmla="*/ 21 h 1238"/>
                <a:gd name="T14" fmla="*/ 21 w 2200"/>
                <a:gd name="T15" fmla="*/ 23 h 1238"/>
                <a:gd name="T16" fmla="*/ 25 w 2200"/>
                <a:gd name="T17" fmla="*/ 28 h 1238"/>
                <a:gd name="T18" fmla="*/ 26 w 2200"/>
                <a:gd name="T19" fmla="*/ 24 h 1238"/>
                <a:gd name="T20" fmla="*/ 29 w 2200"/>
                <a:gd name="T21" fmla="*/ 23 h 1238"/>
                <a:gd name="T22" fmla="*/ 31 w 2200"/>
                <a:gd name="T23" fmla="*/ 23 h 1238"/>
                <a:gd name="T24" fmla="*/ 32 w 2200"/>
                <a:gd name="T25" fmla="*/ 23 h 1238"/>
                <a:gd name="T26" fmla="*/ 33 w 2200"/>
                <a:gd name="T27" fmla="*/ 23 h 1238"/>
                <a:gd name="T28" fmla="*/ 37 w 2200"/>
                <a:gd name="T29" fmla="*/ 24 h 1238"/>
                <a:gd name="T30" fmla="*/ 39 w 2200"/>
                <a:gd name="T31" fmla="*/ 28 h 1238"/>
                <a:gd name="T32" fmla="*/ 39 w 2200"/>
                <a:gd name="T33" fmla="*/ 27 h 1238"/>
                <a:gd name="T34" fmla="*/ 39 w 2200"/>
                <a:gd name="T35" fmla="*/ 20 h 1238"/>
                <a:gd name="T36" fmla="*/ 43 w 2200"/>
                <a:gd name="T37" fmla="*/ 16 h 1238"/>
                <a:gd name="T38" fmla="*/ 43 w 2200"/>
                <a:gd name="T39" fmla="*/ 15 h 1238"/>
                <a:gd name="T40" fmla="*/ 42 w 2200"/>
                <a:gd name="T41" fmla="*/ 13 h 1238"/>
                <a:gd name="T42" fmla="*/ 43 w 2200"/>
                <a:gd name="T43" fmla="*/ 13 h 1238"/>
                <a:gd name="T44" fmla="*/ 43 w 2200"/>
                <a:gd name="T45" fmla="*/ 15 h 1238"/>
                <a:gd name="T46" fmla="*/ 44 w 2200"/>
                <a:gd name="T47" fmla="*/ 12 h 1238"/>
                <a:gd name="T48" fmla="*/ 45 w 2200"/>
                <a:gd name="T49" fmla="*/ 11 h 1238"/>
                <a:gd name="T50" fmla="*/ 48 w 2200"/>
                <a:gd name="T51" fmla="*/ 9 h 1238"/>
                <a:gd name="T52" fmla="*/ 51 w 2200"/>
                <a:gd name="T53" fmla="*/ 6 h 1238"/>
                <a:gd name="T54" fmla="*/ 51 w 2200"/>
                <a:gd name="T55" fmla="*/ 5 h 1238"/>
                <a:gd name="T56" fmla="*/ 49 w 2200"/>
                <a:gd name="T57" fmla="*/ 3 h 1238"/>
                <a:gd name="T58" fmla="*/ 43 w 2200"/>
                <a:gd name="T59" fmla="*/ 6 h 1238"/>
                <a:gd name="T60" fmla="*/ 41 w 2200"/>
                <a:gd name="T61" fmla="*/ 8 h 1238"/>
                <a:gd name="T62" fmla="*/ 38 w 2200"/>
                <a:gd name="T63" fmla="*/ 10 h 1238"/>
                <a:gd name="T64" fmla="*/ 37 w 2200"/>
                <a:gd name="T65" fmla="*/ 9 h 1238"/>
                <a:gd name="T66" fmla="*/ 37 w 2200"/>
                <a:gd name="T67" fmla="*/ 9 h 1238"/>
                <a:gd name="T68" fmla="*/ 37 w 2200"/>
                <a:gd name="T69" fmla="*/ 7 h 1238"/>
                <a:gd name="T70" fmla="*/ 37 w 2200"/>
                <a:gd name="T71" fmla="*/ 5 h 1238"/>
                <a:gd name="T72" fmla="*/ 34 w 2200"/>
                <a:gd name="T73" fmla="*/ 6 h 1238"/>
                <a:gd name="T74" fmla="*/ 33 w 2200"/>
                <a:gd name="T75" fmla="*/ 10 h 1238"/>
                <a:gd name="T76" fmla="*/ 33 w 2200"/>
                <a:gd name="T77" fmla="*/ 5 h 1238"/>
                <a:gd name="T78" fmla="*/ 34 w 2200"/>
                <a:gd name="T79" fmla="*/ 5 h 1238"/>
                <a:gd name="T80" fmla="*/ 36 w 2200"/>
                <a:gd name="T81" fmla="*/ 4 h 1238"/>
                <a:gd name="T82" fmla="*/ 32 w 2200"/>
                <a:gd name="T83" fmla="*/ 3 h 1238"/>
                <a:gd name="T84" fmla="*/ 31 w 2200"/>
                <a:gd name="T85" fmla="*/ 4 h 1238"/>
                <a:gd name="T86" fmla="*/ 31 w 2200"/>
                <a:gd name="T87" fmla="*/ 2 h 1238"/>
                <a:gd name="T88" fmla="*/ 26 w 2200"/>
                <a:gd name="T89" fmla="*/ 0 h 1238"/>
                <a:gd name="T90" fmla="*/ 2 w 2200"/>
                <a:gd name="T91" fmla="*/ 1 h 1238"/>
                <a:gd name="T92" fmla="*/ 2 w 2200"/>
                <a:gd name="T93" fmla="*/ 3 h 1238"/>
                <a:gd name="T94" fmla="*/ 0 w 2200"/>
                <a:gd name="T95" fmla="*/ 2 h 12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00"/>
                <a:gd name="T145" fmla="*/ 0 h 1238"/>
                <a:gd name="T146" fmla="*/ 2200 w 2200"/>
                <a:gd name="T147" fmla="*/ 1238 h 12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00" h="1238">
                  <a:moveTo>
                    <a:pt x="0" y="69"/>
                  </a:moveTo>
                  <a:lnTo>
                    <a:pt x="26" y="169"/>
                  </a:lnTo>
                  <a:lnTo>
                    <a:pt x="56" y="180"/>
                  </a:lnTo>
                  <a:lnTo>
                    <a:pt x="32" y="187"/>
                  </a:lnTo>
                  <a:lnTo>
                    <a:pt x="12" y="491"/>
                  </a:lnTo>
                  <a:lnTo>
                    <a:pt x="70" y="612"/>
                  </a:lnTo>
                  <a:lnTo>
                    <a:pt x="104" y="612"/>
                  </a:lnTo>
                  <a:lnTo>
                    <a:pt x="89" y="656"/>
                  </a:lnTo>
                  <a:lnTo>
                    <a:pt x="160" y="786"/>
                  </a:lnTo>
                  <a:lnTo>
                    <a:pt x="231" y="816"/>
                  </a:lnTo>
                  <a:lnTo>
                    <a:pt x="291" y="890"/>
                  </a:lnTo>
                  <a:lnTo>
                    <a:pt x="378" y="881"/>
                  </a:lnTo>
                  <a:lnTo>
                    <a:pt x="524" y="951"/>
                  </a:lnTo>
                  <a:lnTo>
                    <a:pt x="698" y="924"/>
                  </a:lnTo>
                  <a:lnTo>
                    <a:pt x="800" y="1055"/>
                  </a:lnTo>
                  <a:lnTo>
                    <a:pt x="879" y="1020"/>
                  </a:lnTo>
                  <a:lnTo>
                    <a:pt x="978" y="1181"/>
                  </a:lnTo>
                  <a:lnTo>
                    <a:pt x="1053" y="1208"/>
                  </a:lnTo>
                  <a:lnTo>
                    <a:pt x="1046" y="1119"/>
                  </a:lnTo>
                  <a:lnTo>
                    <a:pt x="1126" y="1065"/>
                  </a:lnTo>
                  <a:lnTo>
                    <a:pt x="1133" y="1022"/>
                  </a:lnTo>
                  <a:lnTo>
                    <a:pt x="1244" y="1020"/>
                  </a:lnTo>
                  <a:lnTo>
                    <a:pt x="1346" y="1055"/>
                  </a:lnTo>
                  <a:lnTo>
                    <a:pt x="1347" y="1001"/>
                  </a:lnTo>
                  <a:lnTo>
                    <a:pt x="1307" y="995"/>
                  </a:lnTo>
                  <a:lnTo>
                    <a:pt x="1389" y="993"/>
                  </a:lnTo>
                  <a:lnTo>
                    <a:pt x="1394" y="969"/>
                  </a:lnTo>
                  <a:lnTo>
                    <a:pt x="1401" y="997"/>
                  </a:lnTo>
                  <a:lnTo>
                    <a:pt x="1557" y="1008"/>
                  </a:lnTo>
                  <a:lnTo>
                    <a:pt x="1597" y="1053"/>
                  </a:lnTo>
                  <a:lnTo>
                    <a:pt x="1603" y="1134"/>
                  </a:lnTo>
                  <a:lnTo>
                    <a:pt x="1654" y="1238"/>
                  </a:lnTo>
                  <a:lnTo>
                    <a:pt x="1684" y="1235"/>
                  </a:lnTo>
                  <a:lnTo>
                    <a:pt x="1699" y="1156"/>
                  </a:lnTo>
                  <a:lnTo>
                    <a:pt x="1644" y="969"/>
                  </a:lnTo>
                  <a:lnTo>
                    <a:pt x="1676" y="889"/>
                  </a:lnTo>
                  <a:lnTo>
                    <a:pt x="1870" y="736"/>
                  </a:lnTo>
                  <a:lnTo>
                    <a:pt x="1833" y="720"/>
                  </a:lnTo>
                  <a:lnTo>
                    <a:pt x="1867" y="713"/>
                  </a:lnTo>
                  <a:lnTo>
                    <a:pt x="1840" y="662"/>
                  </a:lnTo>
                  <a:lnTo>
                    <a:pt x="1846" y="617"/>
                  </a:lnTo>
                  <a:lnTo>
                    <a:pt x="1805" y="585"/>
                  </a:lnTo>
                  <a:lnTo>
                    <a:pt x="1846" y="608"/>
                  </a:lnTo>
                  <a:lnTo>
                    <a:pt x="1835" y="554"/>
                  </a:lnTo>
                  <a:lnTo>
                    <a:pt x="1862" y="536"/>
                  </a:lnTo>
                  <a:lnTo>
                    <a:pt x="1867" y="656"/>
                  </a:lnTo>
                  <a:lnTo>
                    <a:pt x="1895" y="586"/>
                  </a:lnTo>
                  <a:lnTo>
                    <a:pt x="1878" y="529"/>
                  </a:lnTo>
                  <a:lnTo>
                    <a:pt x="1896" y="562"/>
                  </a:lnTo>
                  <a:lnTo>
                    <a:pt x="1937" y="464"/>
                  </a:lnTo>
                  <a:lnTo>
                    <a:pt x="2092" y="420"/>
                  </a:lnTo>
                  <a:lnTo>
                    <a:pt x="2051" y="394"/>
                  </a:lnTo>
                  <a:lnTo>
                    <a:pt x="2081" y="320"/>
                  </a:lnTo>
                  <a:lnTo>
                    <a:pt x="2195" y="264"/>
                  </a:lnTo>
                  <a:lnTo>
                    <a:pt x="2200" y="233"/>
                  </a:lnTo>
                  <a:lnTo>
                    <a:pt x="2171" y="209"/>
                  </a:lnTo>
                  <a:lnTo>
                    <a:pt x="2171" y="136"/>
                  </a:lnTo>
                  <a:lnTo>
                    <a:pt x="2109" y="114"/>
                  </a:lnTo>
                  <a:lnTo>
                    <a:pt x="2061" y="230"/>
                  </a:lnTo>
                  <a:lnTo>
                    <a:pt x="1867" y="274"/>
                  </a:lnTo>
                  <a:lnTo>
                    <a:pt x="1851" y="324"/>
                  </a:lnTo>
                  <a:lnTo>
                    <a:pt x="1740" y="345"/>
                  </a:lnTo>
                  <a:lnTo>
                    <a:pt x="1747" y="363"/>
                  </a:lnTo>
                  <a:lnTo>
                    <a:pt x="1637" y="431"/>
                  </a:lnTo>
                  <a:lnTo>
                    <a:pt x="1586" y="429"/>
                  </a:lnTo>
                  <a:lnTo>
                    <a:pt x="1584" y="410"/>
                  </a:lnTo>
                  <a:lnTo>
                    <a:pt x="1592" y="387"/>
                  </a:lnTo>
                  <a:lnTo>
                    <a:pt x="1604" y="372"/>
                  </a:lnTo>
                  <a:lnTo>
                    <a:pt x="1611" y="351"/>
                  </a:lnTo>
                  <a:lnTo>
                    <a:pt x="1592" y="297"/>
                  </a:lnTo>
                  <a:lnTo>
                    <a:pt x="1554" y="318"/>
                  </a:lnTo>
                  <a:lnTo>
                    <a:pt x="1569" y="230"/>
                  </a:lnTo>
                  <a:lnTo>
                    <a:pt x="1509" y="209"/>
                  </a:lnTo>
                  <a:lnTo>
                    <a:pt x="1465" y="264"/>
                  </a:lnTo>
                  <a:lnTo>
                    <a:pt x="1448" y="413"/>
                  </a:lnTo>
                  <a:lnTo>
                    <a:pt x="1413" y="417"/>
                  </a:lnTo>
                  <a:lnTo>
                    <a:pt x="1402" y="347"/>
                  </a:lnTo>
                  <a:lnTo>
                    <a:pt x="1434" y="234"/>
                  </a:lnTo>
                  <a:lnTo>
                    <a:pt x="1403" y="252"/>
                  </a:lnTo>
                  <a:lnTo>
                    <a:pt x="1451" y="196"/>
                  </a:lnTo>
                  <a:lnTo>
                    <a:pt x="1552" y="194"/>
                  </a:lnTo>
                  <a:lnTo>
                    <a:pt x="1536" y="164"/>
                  </a:lnTo>
                  <a:lnTo>
                    <a:pt x="1529" y="164"/>
                  </a:lnTo>
                  <a:lnTo>
                    <a:pt x="1381" y="146"/>
                  </a:lnTo>
                  <a:lnTo>
                    <a:pt x="1403" y="110"/>
                  </a:lnTo>
                  <a:lnTo>
                    <a:pt x="1315" y="159"/>
                  </a:lnTo>
                  <a:lnTo>
                    <a:pt x="1243" y="159"/>
                  </a:lnTo>
                  <a:lnTo>
                    <a:pt x="1330" y="82"/>
                  </a:lnTo>
                  <a:lnTo>
                    <a:pt x="1147" y="40"/>
                  </a:lnTo>
                  <a:lnTo>
                    <a:pt x="1127" y="0"/>
                  </a:lnTo>
                  <a:lnTo>
                    <a:pt x="1126" y="26"/>
                  </a:lnTo>
                  <a:lnTo>
                    <a:pt x="72" y="26"/>
                  </a:lnTo>
                  <a:lnTo>
                    <a:pt x="90" y="73"/>
                  </a:lnTo>
                  <a:lnTo>
                    <a:pt x="70" y="114"/>
                  </a:lnTo>
                  <a:lnTo>
                    <a:pt x="74" y="72"/>
                  </a:lnTo>
                  <a:lnTo>
                    <a:pt x="0" y="6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 317"/>
            <p:cNvSpPr/>
            <p:nvPr/>
          </p:nvSpPr>
          <p:spPr bwMode="auto">
            <a:xfrm>
              <a:off x="7240391" y="3406129"/>
              <a:ext cx="103087" cy="110903"/>
            </a:xfrm>
            <a:custGeom>
              <a:avLst/>
              <a:gdLst>
                <a:gd name="T0" fmla="*/ 0 w 199"/>
                <a:gd name="T1" fmla="*/ 5 h 238"/>
                <a:gd name="T2" fmla="*/ 1 w 199"/>
                <a:gd name="T3" fmla="*/ 0 h 238"/>
                <a:gd name="T4" fmla="*/ 1 w 199"/>
                <a:gd name="T5" fmla="*/ 0 h 238"/>
                <a:gd name="T6" fmla="*/ 4 w 199"/>
                <a:gd name="T7" fmla="*/ 2 h 238"/>
                <a:gd name="T8" fmla="*/ 5 w 199"/>
                <a:gd name="T9" fmla="*/ 3 h 238"/>
                <a:gd name="T10" fmla="*/ 4 w 199"/>
                <a:gd name="T11" fmla="*/ 4 h 238"/>
                <a:gd name="T12" fmla="*/ 3 w 199"/>
                <a:gd name="T13" fmla="*/ 5 h 238"/>
                <a:gd name="T14" fmla="*/ 0 w 199"/>
                <a:gd name="T15" fmla="*/ 5 h 2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9"/>
                <a:gd name="T25" fmla="*/ 0 h 238"/>
                <a:gd name="T26" fmla="*/ 199 w 199"/>
                <a:gd name="T27" fmla="*/ 238 h 2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9" h="238">
                  <a:moveTo>
                    <a:pt x="0" y="192"/>
                  </a:moveTo>
                  <a:lnTo>
                    <a:pt x="31" y="8"/>
                  </a:lnTo>
                  <a:lnTo>
                    <a:pt x="62" y="0"/>
                  </a:lnTo>
                  <a:lnTo>
                    <a:pt x="174" y="94"/>
                  </a:lnTo>
                  <a:lnTo>
                    <a:pt x="199" y="131"/>
                  </a:lnTo>
                  <a:lnTo>
                    <a:pt x="189" y="178"/>
                  </a:lnTo>
                  <a:lnTo>
                    <a:pt x="136" y="238"/>
                  </a:lnTo>
                  <a:lnTo>
                    <a:pt x="0" y="19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Freeform 318"/>
            <p:cNvSpPr/>
            <p:nvPr/>
          </p:nvSpPr>
          <p:spPr bwMode="auto">
            <a:xfrm>
              <a:off x="6944017" y="2520539"/>
              <a:ext cx="268762" cy="234853"/>
            </a:xfrm>
            <a:custGeom>
              <a:avLst/>
              <a:gdLst>
                <a:gd name="T0" fmla="*/ 0 w 510"/>
                <a:gd name="T1" fmla="*/ 3 h 507"/>
                <a:gd name="T2" fmla="*/ 1 w 510"/>
                <a:gd name="T3" fmla="*/ 5 h 507"/>
                <a:gd name="T4" fmla="*/ 3 w 510"/>
                <a:gd name="T5" fmla="*/ 5 h 507"/>
                <a:gd name="T6" fmla="*/ 3 w 510"/>
                <a:gd name="T7" fmla="*/ 6 h 507"/>
                <a:gd name="T8" fmla="*/ 5 w 510"/>
                <a:gd name="T9" fmla="*/ 6 h 507"/>
                <a:gd name="T10" fmla="*/ 5 w 510"/>
                <a:gd name="T11" fmla="*/ 10 h 507"/>
                <a:gd name="T12" fmla="*/ 6 w 510"/>
                <a:gd name="T13" fmla="*/ 11 h 507"/>
                <a:gd name="T14" fmla="*/ 7 w 510"/>
                <a:gd name="T15" fmla="*/ 12 h 507"/>
                <a:gd name="T16" fmla="*/ 9 w 510"/>
                <a:gd name="T17" fmla="*/ 10 h 507"/>
                <a:gd name="T18" fmla="*/ 8 w 510"/>
                <a:gd name="T19" fmla="*/ 10 h 507"/>
                <a:gd name="T20" fmla="*/ 8 w 510"/>
                <a:gd name="T21" fmla="*/ 8 h 507"/>
                <a:gd name="T22" fmla="*/ 9 w 510"/>
                <a:gd name="T23" fmla="*/ 9 h 507"/>
                <a:gd name="T24" fmla="*/ 11 w 510"/>
                <a:gd name="T25" fmla="*/ 7 h 507"/>
                <a:gd name="T26" fmla="*/ 11 w 510"/>
                <a:gd name="T27" fmla="*/ 6 h 507"/>
                <a:gd name="T28" fmla="*/ 11 w 510"/>
                <a:gd name="T29" fmla="*/ 5 h 507"/>
                <a:gd name="T30" fmla="*/ 11 w 510"/>
                <a:gd name="T31" fmla="*/ 5 h 507"/>
                <a:gd name="T32" fmla="*/ 12 w 510"/>
                <a:gd name="T33" fmla="*/ 4 h 507"/>
                <a:gd name="T34" fmla="*/ 11 w 510"/>
                <a:gd name="T35" fmla="*/ 4 h 507"/>
                <a:gd name="T36" fmla="*/ 11 w 510"/>
                <a:gd name="T37" fmla="*/ 3 h 507"/>
                <a:gd name="T38" fmla="*/ 9 w 510"/>
                <a:gd name="T39" fmla="*/ 2 h 507"/>
                <a:gd name="T40" fmla="*/ 10 w 510"/>
                <a:gd name="T41" fmla="*/ 2 h 507"/>
                <a:gd name="T42" fmla="*/ 5 w 510"/>
                <a:gd name="T43" fmla="*/ 2 h 507"/>
                <a:gd name="T44" fmla="*/ 3 w 510"/>
                <a:gd name="T45" fmla="*/ 0 h 507"/>
                <a:gd name="T46" fmla="*/ 3 w 510"/>
                <a:gd name="T47" fmla="*/ 1 h 507"/>
                <a:gd name="T48" fmla="*/ 1 w 510"/>
                <a:gd name="T49" fmla="*/ 1 h 507"/>
                <a:gd name="T50" fmla="*/ 2 w 510"/>
                <a:gd name="T51" fmla="*/ 3 h 507"/>
                <a:gd name="T52" fmla="*/ 1 w 510"/>
                <a:gd name="T53" fmla="*/ 3 h 507"/>
                <a:gd name="T54" fmla="*/ 1 w 510"/>
                <a:gd name="T55" fmla="*/ 2 h 507"/>
                <a:gd name="T56" fmla="*/ 2 w 510"/>
                <a:gd name="T57" fmla="*/ 1 h 507"/>
                <a:gd name="T58" fmla="*/ 0 w 510"/>
                <a:gd name="T59" fmla="*/ 3 h 50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10"/>
                <a:gd name="T91" fmla="*/ 0 h 507"/>
                <a:gd name="T92" fmla="*/ 510 w 510"/>
                <a:gd name="T93" fmla="*/ 507 h 50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10" h="507">
                  <a:moveTo>
                    <a:pt x="0" y="138"/>
                  </a:moveTo>
                  <a:lnTo>
                    <a:pt x="48" y="226"/>
                  </a:lnTo>
                  <a:lnTo>
                    <a:pt x="122" y="237"/>
                  </a:lnTo>
                  <a:lnTo>
                    <a:pt x="146" y="275"/>
                  </a:lnTo>
                  <a:lnTo>
                    <a:pt x="220" y="269"/>
                  </a:lnTo>
                  <a:lnTo>
                    <a:pt x="208" y="422"/>
                  </a:lnTo>
                  <a:lnTo>
                    <a:pt x="243" y="486"/>
                  </a:lnTo>
                  <a:lnTo>
                    <a:pt x="284" y="507"/>
                  </a:lnTo>
                  <a:lnTo>
                    <a:pt x="379" y="448"/>
                  </a:lnTo>
                  <a:lnTo>
                    <a:pt x="341" y="437"/>
                  </a:lnTo>
                  <a:lnTo>
                    <a:pt x="325" y="352"/>
                  </a:lnTo>
                  <a:lnTo>
                    <a:pt x="387" y="368"/>
                  </a:lnTo>
                  <a:lnTo>
                    <a:pt x="487" y="315"/>
                  </a:lnTo>
                  <a:lnTo>
                    <a:pt x="457" y="275"/>
                  </a:lnTo>
                  <a:lnTo>
                    <a:pt x="491" y="236"/>
                  </a:lnTo>
                  <a:lnTo>
                    <a:pt x="477" y="207"/>
                  </a:lnTo>
                  <a:lnTo>
                    <a:pt x="510" y="175"/>
                  </a:lnTo>
                  <a:lnTo>
                    <a:pt x="467" y="168"/>
                  </a:lnTo>
                  <a:lnTo>
                    <a:pt x="467" y="127"/>
                  </a:lnTo>
                  <a:lnTo>
                    <a:pt x="391" y="84"/>
                  </a:lnTo>
                  <a:lnTo>
                    <a:pt x="426" y="72"/>
                  </a:lnTo>
                  <a:lnTo>
                    <a:pt x="200" y="81"/>
                  </a:lnTo>
                  <a:lnTo>
                    <a:pt x="127" y="0"/>
                  </a:lnTo>
                  <a:lnTo>
                    <a:pt x="133" y="37"/>
                  </a:lnTo>
                  <a:lnTo>
                    <a:pt x="66" y="68"/>
                  </a:lnTo>
                  <a:lnTo>
                    <a:pt x="86" y="127"/>
                  </a:lnTo>
                  <a:lnTo>
                    <a:pt x="63" y="150"/>
                  </a:lnTo>
                  <a:lnTo>
                    <a:pt x="48" y="96"/>
                  </a:lnTo>
                  <a:lnTo>
                    <a:pt x="73" y="22"/>
                  </a:lnTo>
                  <a:lnTo>
                    <a:pt x="0" y="13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Freeform 320"/>
            <p:cNvSpPr/>
            <p:nvPr/>
          </p:nvSpPr>
          <p:spPr bwMode="auto">
            <a:xfrm>
              <a:off x="2246213" y="1944824"/>
              <a:ext cx="283488" cy="208758"/>
            </a:xfrm>
            <a:custGeom>
              <a:avLst/>
              <a:gdLst>
                <a:gd name="T0" fmla="*/ 0 w 542"/>
                <a:gd name="T1" fmla="*/ 5 h 449"/>
                <a:gd name="T2" fmla="*/ 0 w 542"/>
                <a:gd name="T3" fmla="*/ 8 h 449"/>
                <a:gd name="T4" fmla="*/ 1 w 542"/>
                <a:gd name="T5" fmla="*/ 9 h 449"/>
                <a:gd name="T6" fmla="*/ 0 w 542"/>
                <a:gd name="T7" fmla="*/ 10 h 449"/>
                <a:gd name="T8" fmla="*/ 2 w 542"/>
                <a:gd name="T9" fmla="*/ 10 h 449"/>
                <a:gd name="T10" fmla="*/ 5 w 542"/>
                <a:gd name="T11" fmla="*/ 10 h 449"/>
                <a:gd name="T12" fmla="*/ 5 w 542"/>
                <a:gd name="T13" fmla="*/ 8 h 449"/>
                <a:gd name="T14" fmla="*/ 8 w 542"/>
                <a:gd name="T15" fmla="*/ 8 h 449"/>
                <a:gd name="T16" fmla="*/ 8 w 542"/>
                <a:gd name="T17" fmla="*/ 6 h 449"/>
                <a:gd name="T18" fmla="*/ 9 w 542"/>
                <a:gd name="T19" fmla="*/ 6 h 449"/>
                <a:gd name="T20" fmla="*/ 8 w 542"/>
                <a:gd name="T21" fmla="*/ 5 h 449"/>
                <a:gd name="T22" fmla="*/ 9 w 542"/>
                <a:gd name="T23" fmla="*/ 5 h 449"/>
                <a:gd name="T24" fmla="*/ 10 w 542"/>
                <a:gd name="T25" fmla="*/ 4 h 449"/>
                <a:gd name="T26" fmla="*/ 9 w 542"/>
                <a:gd name="T27" fmla="*/ 3 h 449"/>
                <a:gd name="T28" fmla="*/ 12 w 542"/>
                <a:gd name="T29" fmla="*/ 2 h 449"/>
                <a:gd name="T30" fmla="*/ 13 w 542"/>
                <a:gd name="T31" fmla="*/ 1 h 449"/>
                <a:gd name="T32" fmla="*/ 11 w 542"/>
                <a:gd name="T33" fmla="*/ 1 h 449"/>
                <a:gd name="T34" fmla="*/ 10 w 542"/>
                <a:gd name="T35" fmla="*/ 2 h 449"/>
                <a:gd name="T36" fmla="*/ 9 w 542"/>
                <a:gd name="T37" fmla="*/ 0 h 449"/>
                <a:gd name="T38" fmla="*/ 8 w 542"/>
                <a:gd name="T39" fmla="*/ 1 h 449"/>
                <a:gd name="T40" fmla="*/ 4 w 542"/>
                <a:gd name="T41" fmla="*/ 1 h 449"/>
                <a:gd name="T42" fmla="*/ 2 w 542"/>
                <a:gd name="T43" fmla="*/ 4 h 449"/>
                <a:gd name="T44" fmla="*/ 1 w 542"/>
                <a:gd name="T45" fmla="*/ 3 h 449"/>
                <a:gd name="T46" fmla="*/ 0 w 542"/>
                <a:gd name="T47" fmla="*/ 5 h 44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42"/>
                <a:gd name="T73" fmla="*/ 0 h 449"/>
                <a:gd name="T74" fmla="*/ 542 w 542"/>
                <a:gd name="T75" fmla="*/ 449 h 44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42" h="449">
                  <a:moveTo>
                    <a:pt x="0" y="214"/>
                  </a:moveTo>
                  <a:lnTo>
                    <a:pt x="6" y="333"/>
                  </a:lnTo>
                  <a:lnTo>
                    <a:pt x="42" y="368"/>
                  </a:lnTo>
                  <a:lnTo>
                    <a:pt x="14" y="426"/>
                  </a:lnTo>
                  <a:lnTo>
                    <a:pt x="73" y="449"/>
                  </a:lnTo>
                  <a:lnTo>
                    <a:pt x="212" y="426"/>
                  </a:lnTo>
                  <a:lnTo>
                    <a:pt x="239" y="361"/>
                  </a:lnTo>
                  <a:lnTo>
                    <a:pt x="333" y="325"/>
                  </a:lnTo>
                  <a:lnTo>
                    <a:pt x="340" y="269"/>
                  </a:lnTo>
                  <a:lnTo>
                    <a:pt x="375" y="254"/>
                  </a:lnTo>
                  <a:lnTo>
                    <a:pt x="361" y="226"/>
                  </a:lnTo>
                  <a:lnTo>
                    <a:pt x="393" y="222"/>
                  </a:lnTo>
                  <a:lnTo>
                    <a:pt x="418" y="168"/>
                  </a:lnTo>
                  <a:lnTo>
                    <a:pt x="408" y="112"/>
                  </a:lnTo>
                  <a:lnTo>
                    <a:pt x="538" y="72"/>
                  </a:lnTo>
                  <a:lnTo>
                    <a:pt x="542" y="61"/>
                  </a:lnTo>
                  <a:lnTo>
                    <a:pt x="492" y="50"/>
                  </a:lnTo>
                  <a:lnTo>
                    <a:pt x="423" y="88"/>
                  </a:lnTo>
                  <a:lnTo>
                    <a:pt x="392" y="0"/>
                  </a:lnTo>
                  <a:lnTo>
                    <a:pt x="335" y="66"/>
                  </a:lnTo>
                  <a:lnTo>
                    <a:pt x="169" y="61"/>
                  </a:lnTo>
                  <a:lnTo>
                    <a:pt x="82" y="165"/>
                  </a:lnTo>
                  <a:lnTo>
                    <a:pt x="25" y="131"/>
                  </a:lnTo>
                  <a:lnTo>
                    <a:pt x="0" y="21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Freeform 321"/>
            <p:cNvSpPr/>
            <p:nvPr/>
          </p:nvSpPr>
          <p:spPr bwMode="auto">
            <a:xfrm>
              <a:off x="1417838" y="1845338"/>
              <a:ext cx="36817" cy="70130"/>
            </a:xfrm>
            <a:custGeom>
              <a:avLst/>
              <a:gdLst>
                <a:gd name="T0" fmla="*/ 0 w 71"/>
                <a:gd name="T1" fmla="*/ 3 h 151"/>
                <a:gd name="T2" fmla="*/ 0 w 71"/>
                <a:gd name="T3" fmla="*/ 1 h 151"/>
                <a:gd name="T4" fmla="*/ 1 w 71"/>
                <a:gd name="T5" fmla="*/ 0 h 151"/>
                <a:gd name="T6" fmla="*/ 2 w 71"/>
                <a:gd name="T7" fmla="*/ 2 h 151"/>
                <a:gd name="T8" fmla="*/ 1 w 71"/>
                <a:gd name="T9" fmla="*/ 3 h 151"/>
                <a:gd name="T10" fmla="*/ 0 w 71"/>
                <a:gd name="T11" fmla="*/ 3 h 1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"/>
                <a:gd name="T19" fmla="*/ 0 h 151"/>
                <a:gd name="T20" fmla="*/ 71 w 71"/>
                <a:gd name="T21" fmla="*/ 151 h 1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" h="151">
                  <a:moveTo>
                    <a:pt x="0" y="114"/>
                  </a:moveTo>
                  <a:lnTo>
                    <a:pt x="1" y="37"/>
                  </a:lnTo>
                  <a:lnTo>
                    <a:pt x="33" y="0"/>
                  </a:lnTo>
                  <a:lnTo>
                    <a:pt x="71" y="88"/>
                  </a:lnTo>
                  <a:lnTo>
                    <a:pt x="35" y="151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Freeform 322"/>
            <p:cNvSpPr/>
            <p:nvPr/>
          </p:nvSpPr>
          <p:spPr bwMode="auto">
            <a:xfrm>
              <a:off x="858225" y="1980704"/>
              <a:ext cx="408665" cy="397945"/>
            </a:xfrm>
            <a:custGeom>
              <a:avLst/>
              <a:gdLst>
                <a:gd name="T0" fmla="*/ 0 w 776"/>
                <a:gd name="T1" fmla="*/ 11 h 857"/>
                <a:gd name="T2" fmla="*/ 0 w 776"/>
                <a:gd name="T3" fmla="*/ 11 h 857"/>
                <a:gd name="T4" fmla="*/ 3 w 776"/>
                <a:gd name="T5" fmla="*/ 13 h 857"/>
                <a:gd name="T6" fmla="*/ 11 w 776"/>
                <a:gd name="T7" fmla="*/ 19 h 857"/>
                <a:gd name="T8" fmla="*/ 11 w 776"/>
                <a:gd name="T9" fmla="*/ 20 h 857"/>
                <a:gd name="T10" fmla="*/ 11 w 776"/>
                <a:gd name="T11" fmla="*/ 20 h 857"/>
                <a:gd name="T12" fmla="*/ 13 w 776"/>
                <a:gd name="T13" fmla="*/ 19 h 857"/>
                <a:gd name="T14" fmla="*/ 18 w 776"/>
                <a:gd name="T15" fmla="*/ 15 h 857"/>
                <a:gd name="T16" fmla="*/ 16 w 776"/>
                <a:gd name="T17" fmla="*/ 12 h 857"/>
                <a:gd name="T18" fmla="*/ 16 w 776"/>
                <a:gd name="T19" fmla="*/ 8 h 857"/>
                <a:gd name="T20" fmla="*/ 16 w 776"/>
                <a:gd name="T21" fmla="*/ 6 h 857"/>
                <a:gd name="T22" fmla="*/ 14 w 776"/>
                <a:gd name="T23" fmla="*/ 3 h 857"/>
                <a:gd name="T24" fmla="*/ 15 w 776"/>
                <a:gd name="T25" fmla="*/ 3 h 857"/>
                <a:gd name="T26" fmla="*/ 15 w 776"/>
                <a:gd name="T27" fmla="*/ 0 h 857"/>
                <a:gd name="T28" fmla="*/ 9 w 776"/>
                <a:gd name="T29" fmla="*/ 1 h 857"/>
                <a:gd name="T30" fmla="*/ 6 w 776"/>
                <a:gd name="T31" fmla="*/ 2 h 857"/>
                <a:gd name="T32" fmla="*/ 7 w 776"/>
                <a:gd name="T33" fmla="*/ 5 h 857"/>
                <a:gd name="T34" fmla="*/ 5 w 776"/>
                <a:gd name="T35" fmla="*/ 6 h 857"/>
                <a:gd name="T36" fmla="*/ 4 w 776"/>
                <a:gd name="T37" fmla="*/ 6 h 857"/>
                <a:gd name="T38" fmla="*/ 5 w 776"/>
                <a:gd name="T39" fmla="*/ 7 h 857"/>
                <a:gd name="T40" fmla="*/ 1 w 776"/>
                <a:gd name="T41" fmla="*/ 9 h 857"/>
                <a:gd name="T42" fmla="*/ 0 w 776"/>
                <a:gd name="T43" fmla="*/ 11 h 85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776"/>
                <a:gd name="T67" fmla="*/ 0 h 857"/>
                <a:gd name="T68" fmla="*/ 776 w 776"/>
                <a:gd name="T69" fmla="*/ 857 h 85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776" h="857">
                  <a:moveTo>
                    <a:pt x="0" y="458"/>
                  </a:moveTo>
                  <a:lnTo>
                    <a:pt x="5" y="475"/>
                  </a:lnTo>
                  <a:lnTo>
                    <a:pt x="150" y="582"/>
                  </a:lnTo>
                  <a:lnTo>
                    <a:pt x="454" y="818"/>
                  </a:lnTo>
                  <a:lnTo>
                    <a:pt x="456" y="857"/>
                  </a:lnTo>
                  <a:lnTo>
                    <a:pt x="488" y="853"/>
                  </a:lnTo>
                  <a:lnTo>
                    <a:pt x="547" y="836"/>
                  </a:lnTo>
                  <a:lnTo>
                    <a:pt x="776" y="651"/>
                  </a:lnTo>
                  <a:lnTo>
                    <a:pt x="687" y="527"/>
                  </a:lnTo>
                  <a:lnTo>
                    <a:pt x="688" y="330"/>
                  </a:lnTo>
                  <a:lnTo>
                    <a:pt x="679" y="241"/>
                  </a:lnTo>
                  <a:lnTo>
                    <a:pt x="612" y="151"/>
                  </a:lnTo>
                  <a:lnTo>
                    <a:pt x="647" y="120"/>
                  </a:lnTo>
                  <a:lnTo>
                    <a:pt x="659" y="0"/>
                  </a:lnTo>
                  <a:lnTo>
                    <a:pt x="391" y="20"/>
                  </a:lnTo>
                  <a:lnTo>
                    <a:pt x="246" y="92"/>
                  </a:lnTo>
                  <a:lnTo>
                    <a:pt x="284" y="238"/>
                  </a:lnTo>
                  <a:lnTo>
                    <a:pt x="224" y="241"/>
                  </a:lnTo>
                  <a:lnTo>
                    <a:pt x="189" y="258"/>
                  </a:lnTo>
                  <a:lnTo>
                    <a:pt x="196" y="296"/>
                  </a:lnTo>
                  <a:lnTo>
                    <a:pt x="21" y="383"/>
                  </a:lnTo>
                  <a:lnTo>
                    <a:pt x="0" y="45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 323"/>
            <p:cNvSpPr/>
            <p:nvPr/>
          </p:nvSpPr>
          <p:spPr bwMode="auto">
            <a:xfrm>
              <a:off x="3299169" y="2993506"/>
              <a:ext cx="808126" cy="624643"/>
            </a:xfrm>
            <a:custGeom>
              <a:avLst/>
              <a:gdLst>
                <a:gd name="T0" fmla="*/ 1 w 1543"/>
                <a:gd name="T1" fmla="*/ 17 h 1343"/>
                <a:gd name="T2" fmla="*/ 1 w 1543"/>
                <a:gd name="T3" fmla="*/ 16 h 1343"/>
                <a:gd name="T4" fmla="*/ 1 w 1543"/>
                <a:gd name="T5" fmla="*/ 12 h 1343"/>
                <a:gd name="T6" fmla="*/ 3 w 1543"/>
                <a:gd name="T7" fmla="*/ 10 h 1343"/>
                <a:gd name="T8" fmla="*/ 8 w 1543"/>
                <a:gd name="T9" fmla="*/ 8 h 1343"/>
                <a:gd name="T10" fmla="*/ 9 w 1543"/>
                <a:gd name="T11" fmla="*/ 6 h 1343"/>
                <a:gd name="T12" fmla="*/ 9 w 1543"/>
                <a:gd name="T13" fmla="*/ 6 h 1343"/>
                <a:gd name="T14" fmla="*/ 10 w 1543"/>
                <a:gd name="T15" fmla="*/ 5 h 1343"/>
                <a:gd name="T16" fmla="*/ 13 w 1543"/>
                <a:gd name="T17" fmla="*/ 4 h 1343"/>
                <a:gd name="T18" fmla="*/ 14 w 1543"/>
                <a:gd name="T19" fmla="*/ 4 h 1343"/>
                <a:gd name="T20" fmla="*/ 14 w 1543"/>
                <a:gd name="T21" fmla="*/ 4 h 1343"/>
                <a:gd name="T22" fmla="*/ 17 w 1543"/>
                <a:gd name="T23" fmla="*/ 1 h 1343"/>
                <a:gd name="T24" fmla="*/ 20 w 1543"/>
                <a:gd name="T25" fmla="*/ 2 h 1343"/>
                <a:gd name="T26" fmla="*/ 24 w 1543"/>
                <a:gd name="T27" fmla="*/ 7 h 1343"/>
                <a:gd name="T28" fmla="*/ 25 w 1543"/>
                <a:gd name="T29" fmla="*/ 1 h 1343"/>
                <a:gd name="T30" fmla="*/ 27 w 1543"/>
                <a:gd name="T31" fmla="*/ 4 h 1343"/>
                <a:gd name="T32" fmla="*/ 29 w 1543"/>
                <a:gd name="T33" fmla="*/ 9 h 1343"/>
                <a:gd name="T34" fmla="*/ 32 w 1543"/>
                <a:gd name="T35" fmla="*/ 13 h 1343"/>
                <a:gd name="T36" fmla="*/ 33 w 1543"/>
                <a:gd name="T37" fmla="*/ 14 h 1343"/>
                <a:gd name="T38" fmla="*/ 36 w 1543"/>
                <a:gd name="T39" fmla="*/ 19 h 1343"/>
                <a:gd name="T40" fmla="*/ 34 w 1543"/>
                <a:gd name="T41" fmla="*/ 25 h 1343"/>
                <a:gd name="T42" fmla="*/ 30 w 1543"/>
                <a:gd name="T43" fmla="*/ 30 h 1343"/>
                <a:gd name="T44" fmla="*/ 29 w 1543"/>
                <a:gd name="T45" fmla="*/ 31 h 1343"/>
                <a:gd name="T46" fmla="*/ 27 w 1543"/>
                <a:gd name="T47" fmla="*/ 31 h 1343"/>
                <a:gd name="T48" fmla="*/ 24 w 1543"/>
                <a:gd name="T49" fmla="*/ 29 h 1343"/>
                <a:gd name="T50" fmla="*/ 22 w 1543"/>
                <a:gd name="T51" fmla="*/ 27 h 1343"/>
                <a:gd name="T52" fmla="*/ 22 w 1543"/>
                <a:gd name="T53" fmla="*/ 27 h 1343"/>
                <a:gd name="T54" fmla="*/ 22 w 1543"/>
                <a:gd name="T55" fmla="*/ 23 h 1343"/>
                <a:gd name="T56" fmla="*/ 19 w 1543"/>
                <a:gd name="T57" fmla="*/ 26 h 1343"/>
                <a:gd name="T58" fmla="*/ 16 w 1543"/>
                <a:gd name="T59" fmla="*/ 22 h 1343"/>
                <a:gd name="T60" fmla="*/ 9 w 1543"/>
                <a:gd name="T61" fmla="*/ 25 h 1343"/>
                <a:gd name="T62" fmla="*/ 4 w 1543"/>
                <a:gd name="T63" fmla="*/ 27 h 1343"/>
                <a:gd name="T64" fmla="*/ 2 w 1543"/>
                <a:gd name="T65" fmla="*/ 22 h 13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543"/>
                <a:gd name="T100" fmla="*/ 0 h 1343"/>
                <a:gd name="T101" fmla="*/ 1543 w 1543"/>
                <a:gd name="T102" fmla="*/ 1343 h 134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543" h="1343">
                  <a:moveTo>
                    <a:pt x="0" y="708"/>
                  </a:moveTo>
                  <a:lnTo>
                    <a:pt x="25" y="718"/>
                  </a:lnTo>
                  <a:lnTo>
                    <a:pt x="9" y="678"/>
                  </a:lnTo>
                  <a:lnTo>
                    <a:pt x="41" y="701"/>
                  </a:lnTo>
                  <a:lnTo>
                    <a:pt x="9" y="622"/>
                  </a:lnTo>
                  <a:lnTo>
                    <a:pt x="31" y="505"/>
                  </a:lnTo>
                  <a:lnTo>
                    <a:pt x="39" y="536"/>
                  </a:lnTo>
                  <a:lnTo>
                    <a:pt x="135" y="442"/>
                  </a:lnTo>
                  <a:lnTo>
                    <a:pt x="296" y="399"/>
                  </a:lnTo>
                  <a:lnTo>
                    <a:pt x="352" y="330"/>
                  </a:lnTo>
                  <a:lnTo>
                    <a:pt x="349" y="285"/>
                  </a:lnTo>
                  <a:lnTo>
                    <a:pt x="369" y="252"/>
                  </a:lnTo>
                  <a:lnTo>
                    <a:pt x="393" y="304"/>
                  </a:lnTo>
                  <a:lnTo>
                    <a:pt x="393" y="248"/>
                  </a:lnTo>
                  <a:lnTo>
                    <a:pt x="432" y="260"/>
                  </a:lnTo>
                  <a:lnTo>
                    <a:pt x="436" y="218"/>
                  </a:lnTo>
                  <a:lnTo>
                    <a:pt x="492" y="150"/>
                  </a:lnTo>
                  <a:lnTo>
                    <a:pt x="552" y="154"/>
                  </a:lnTo>
                  <a:lnTo>
                    <a:pt x="563" y="221"/>
                  </a:lnTo>
                  <a:lnTo>
                    <a:pt x="588" y="183"/>
                  </a:lnTo>
                  <a:lnTo>
                    <a:pt x="631" y="204"/>
                  </a:lnTo>
                  <a:lnTo>
                    <a:pt x="616" y="160"/>
                  </a:lnTo>
                  <a:lnTo>
                    <a:pt x="655" y="89"/>
                  </a:lnTo>
                  <a:lnTo>
                    <a:pt x="743" y="62"/>
                  </a:lnTo>
                  <a:lnTo>
                    <a:pt x="719" y="18"/>
                  </a:lnTo>
                  <a:lnTo>
                    <a:pt x="893" y="73"/>
                  </a:lnTo>
                  <a:lnTo>
                    <a:pt x="856" y="194"/>
                  </a:lnTo>
                  <a:lnTo>
                    <a:pt x="1030" y="318"/>
                  </a:lnTo>
                  <a:lnTo>
                    <a:pt x="1073" y="267"/>
                  </a:lnTo>
                  <a:lnTo>
                    <a:pt x="1095" y="61"/>
                  </a:lnTo>
                  <a:lnTo>
                    <a:pt x="1135" y="0"/>
                  </a:lnTo>
                  <a:lnTo>
                    <a:pt x="1173" y="158"/>
                  </a:lnTo>
                  <a:lnTo>
                    <a:pt x="1231" y="194"/>
                  </a:lnTo>
                  <a:lnTo>
                    <a:pt x="1270" y="375"/>
                  </a:lnTo>
                  <a:lnTo>
                    <a:pt x="1363" y="433"/>
                  </a:lnTo>
                  <a:lnTo>
                    <a:pt x="1400" y="536"/>
                  </a:lnTo>
                  <a:lnTo>
                    <a:pt x="1432" y="529"/>
                  </a:lnTo>
                  <a:lnTo>
                    <a:pt x="1441" y="584"/>
                  </a:lnTo>
                  <a:lnTo>
                    <a:pt x="1518" y="663"/>
                  </a:lnTo>
                  <a:lnTo>
                    <a:pt x="1543" y="802"/>
                  </a:lnTo>
                  <a:lnTo>
                    <a:pt x="1524" y="942"/>
                  </a:lnTo>
                  <a:lnTo>
                    <a:pt x="1459" y="1059"/>
                  </a:lnTo>
                  <a:lnTo>
                    <a:pt x="1408" y="1261"/>
                  </a:lnTo>
                  <a:lnTo>
                    <a:pt x="1323" y="1282"/>
                  </a:lnTo>
                  <a:lnTo>
                    <a:pt x="1267" y="1320"/>
                  </a:lnTo>
                  <a:lnTo>
                    <a:pt x="1272" y="1343"/>
                  </a:lnTo>
                  <a:lnTo>
                    <a:pt x="1216" y="1276"/>
                  </a:lnTo>
                  <a:lnTo>
                    <a:pt x="1158" y="1324"/>
                  </a:lnTo>
                  <a:lnTo>
                    <a:pt x="1085" y="1304"/>
                  </a:lnTo>
                  <a:lnTo>
                    <a:pt x="1024" y="1253"/>
                  </a:lnTo>
                  <a:lnTo>
                    <a:pt x="1001" y="1153"/>
                  </a:lnTo>
                  <a:lnTo>
                    <a:pt x="955" y="1165"/>
                  </a:lnTo>
                  <a:lnTo>
                    <a:pt x="955" y="1096"/>
                  </a:lnTo>
                  <a:lnTo>
                    <a:pt x="939" y="1140"/>
                  </a:lnTo>
                  <a:lnTo>
                    <a:pt x="907" y="1143"/>
                  </a:lnTo>
                  <a:lnTo>
                    <a:pt x="940" y="1011"/>
                  </a:lnTo>
                  <a:lnTo>
                    <a:pt x="875" y="1135"/>
                  </a:lnTo>
                  <a:lnTo>
                    <a:pt x="843" y="1109"/>
                  </a:lnTo>
                  <a:lnTo>
                    <a:pt x="809" y="1012"/>
                  </a:lnTo>
                  <a:lnTo>
                    <a:pt x="694" y="959"/>
                  </a:lnTo>
                  <a:lnTo>
                    <a:pt x="490" y="998"/>
                  </a:lnTo>
                  <a:lnTo>
                    <a:pt x="404" y="1071"/>
                  </a:lnTo>
                  <a:lnTo>
                    <a:pt x="263" y="1075"/>
                  </a:lnTo>
                  <a:lnTo>
                    <a:pt x="182" y="1139"/>
                  </a:lnTo>
                  <a:lnTo>
                    <a:pt x="76" y="1094"/>
                  </a:lnTo>
                  <a:lnTo>
                    <a:pt x="100" y="966"/>
                  </a:lnTo>
                  <a:lnTo>
                    <a:pt x="0" y="70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 324"/>
            <p:cNvSpPr/>
            <p:nvPr/>
          </p:nvSpPr>
          <p:spPr bwMode="auto">
            <a:xfrm>
              <a:off x="3932415" y="3654029"/>
              <a:ext cx="71792" cy="70130"/>
            </a:xfrm>
            <a:custGeom>
              <a:avLst/>
              <a:gdLst>
                <a:gd name="T0" fmla="*/ 0 w 134"/>
                <a:gd name="T1" fmla="*/ 1 h 150"/>
                <a:gd name="T2" fmla="*/ 0 w 134"/>
                <a:gd name="T3" fmla="*/ 0 h 150"/>
                <a:gd name="T4" fmla="*/ 2 w 134"/>
                <a:gd name="T5" fmla="*/ 1 h 150"/>
                <a:gd name="T6" fmla="*/ 3 w 134"/>
                <a:gd name="T7" fmla="*/ 0 h 150"/>
                <a:gd name="T8" fmla="*/ 3 w 134"/>
                <a:gd name="T9" fmla="*/ 1 h 150"/>
                <a:gd name="T10" fmla="*/ 3 w 134"/>
                <a:gd name="T11" fmla="*/ 2 h 150"/>
                <a:gd name="T12" fmla="*/ 2 w 134"/>
                <a:gd name="T13" fmla="*/ 3 h 150"/>
                <a:gd name="T14" fmla="*/ 1 w 134"/>
                <a:gd name="T15" fmla="*/ 3 h 150"/>
                <a:gd name="T16" fmla="*/ 0 w 134"/>
                <a:gd name="T17" fmla="*/ 1 h 1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4"/>
                <a:gd name="T28" fmla="*/ 0 h 150"/>
                <a:gd name="T29" fmla="*/ 134 w 134"/>
                <a:gd name="T30" fmla="*/ 150 h 1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4" h="150">
                  <a:moveTo>
                    <a:pt x="0" y="25"/>
                  </a:moveTo>
                  <a:lnTo>
                    <a:pt x="1" y="0"/>
                  </a:lnTo>
                  <a:lnTo>
                    <a:pt x="67" y="20"/>
                  </a:lnTo>
                  <a:lnTo>
                    <a:pt x="121" y="2"/>
                  </a:lnTo>
                  <a:lnTo>
                    <a:pt x="134" y="40"/>
                  </a:lnTo>
                  <a:lnTo>
                    <a:pt x="134" y="86"/>
                  </a:lnTo>
                  <a:lnTo>
                    <a:pt x="83" y="150"/>
                  </a:lnTo>
                  <a:lnTo>
                    <a:pt x="50" y="147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Freeform 325"/>
            <p:cNvSpPr/>
            <p:nvPr/>
          </p:nvSpPr>
          <p:spPr bwMode="auto">
            <a:xfrm>
              <a:off x="1220869" y="1687138"/>
              <a:ext cx="154630" cy="58713"/>
            </a:xfrm>
            <a:custGeom>
              <a:avLst/>
              <a:gdLst>
                <a:gd name="T0" fmla="*/ 0 w 296"/>
                <a:gd name="T1" fmla="*/ 2 h 128"/>
                <a:gd name="T2" fmla="*/ 0 w 296"/>
                <a:gd name="T3" fmla="*/ 2 h 128"/>
                <a:gd name="T4" fmla="*/ 0 w 296"/>
                <a:gd name="T5" fmla="*/ 2 h 128"/>
                <a:gd name="T6" fmla="*/ 1 w 296"/>
                <a:gd name="T7" fmla="*/ 2 h 128"/>
                <a:gd name="T8" fmla="*/ 2 w 296"/>
                <a:gd name="T9" fmla="*/ 2 h 128"/>
                <a:gd name="T10" fmla="*/ 4 w 296"/>
                <a:gd name="T11" fmla="*/ 3 h 128"/>
                <a:gd name="T12" fmla="*/ 6 w 296"/>
                <a:gd name="T13" fmla="*/ 2 h 128"/>
                <a:gd name="T14" fmla="*/ 7 w 296"/>
                <a:gd name="T15" fmla="*/ 1 h 128"/>
                <a:gd name="T16" fmla="*/ 6 w 296"/>
                <a:gd name="T17" fmla="*/ 0 h 128"/>
                <a:gd name="T18" fmla="*/ 4 w 296"/>
                <a:gd name="T19" fmla="*/ 0 h 128"/>
                <a:gd name="T20" fmla="*/ 3 w 296"/>
                <a:gd name="T21" fmla="*/ 2 h 128"/>
                <a:gd name="T22" fmla="*/ 0 w 296"/>
                <a:gd name="T23" fmla="*/ 2 h 1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96"/>
                <a:gd name="T37" fmla="*/ 0 h 128"/>
                <a:gd name="T38" fmla="*/ 296 w 296"/>
                <a:gd name="T39" fmla="*/ 128 h 1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96" h="128">
                  <a:moveTo>
                    <a:pt x="0" y="71"/>
                  </a:moveTo>
                  <a:lnTo>
                    <a:pt x="7" y="78"/>
                  </a:lnTo>
                  <a:lnTo>
                    <a:pt x="8" y="100"/>
                  </a:lnTo>
                  <a:lnTo>
                    <a:pt x="41" y="106"/>
                  </a:lnTo>
                  <a:lnTo>
                    <a:pt x="99" y="93"/>
                  </a:lnTo>
                  <a:lnTo>
                    <a:pt x="166" y="128"/>
                  </a:lnTo>
                  <a:lnTo>
                    <a:pt x="257" y="105"/>
                  </a:lnTo>
                  <a:lnTo>
                    <a:pt x="296" y="37"/>
                  </a:lnTo>
                  <a:lnTo>
                    <a:pt x="279" y="0"/>
                  </a:lnTo>
                  <a:lnTo>
                    <a:pt x="167" y="1"/>
                  </a:lnTo>
                  <a:lnTo>
                    <a:pt x="132" y="70"/>
                  </a:lnTo>
                  <a:lnTo>
                    <a:pt x="0" y="7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Freeform 326"/>
            <p:cNvSpPr/>
            <p:nvPr/>
          </p:nvSpPr>
          <p:spPr bwMode="auto">
            <a:xfrm>
              <a:off x="2792940" y="2217188"/>
              <a:ext cx="95723" cy="122319"/>
            </a:xfrm>
            <a:custGeom>
              <a:avLst/>
              <a:gdLst>
                <a:gd name="T0" fmla="*/ 0 w 179"/>
                <a:gd name="T1" fmla="*/ 2 h 262"/>
                <a:gd name="T2" fmla="*/ 1 w 179"/>
                <a:gd name="T3" fmla="*/ 3 h 262"/>
                <a:gd name="T4" fmla="*/ 1 w 179"/>
                <a:gd name="T5" fmla="*/ 5 h 262"/>
                <a:gd name="T6" fmla="*/ 2 w 179"/>
                <a:gd name="T7" fmla="*/ 5 h 262"/>
                <a:gd name="T8" fmla="*/ 3 w 179"/>
                <a:gd name="T9" fmla="*/ 4 h 262"/>
                <a:gd name="T10" fmla="*/ 3 w 179"/>
                <a:gd name="T11" fmla="*/ 4 h 262"/>
                <a:gd name="T12" fmla="*/ 4 w 179"/>
                <a:gd name="T13" fmla="*/ 6 h 262"/>
                <a:gd name="T14" fmla="*/ 4 w 179"/>
                <a:gd name="T15" fmla="*/ 5 h 262"/>
                <a:gd name="T16" fmla="*/ 4 w 179"/>
                <a:gd name="T17" fmla="*/ 3 h 262"/>
                <a:gd name="T18" fmla="*/ 3 w 179"/>
                <a:gd name="T19" fmla="*/ 4 h 262"/>
                <a:gd name="T20" fmla="*/ 3 w 179"/>
                <a:gd name="T21" fmla="*/ 3 h 262"/>
                <a:gd name="T22" fmla="*/ 4 w 179"/>
                <a:gd name="T23" fmla="*/ 1 h 262"/>
                <a:gd name="T24" fmla="*/ 2 w 179"/>
                <a:gd name="T25" fmla="*/ 1 h 262"/>
                <a:gd name="T26" fmla="*/ 1 w 179"/>
                <a:gd name="T27" fmla="*/ 0 h 262"/>
                <a:gd name="T28" fmla="*/ 0 w 179"/>
                <a:gd name="T29" fmla="*/ 1 h 262"/>
                <a:gd name="T30" fmla="*/ 1 w 179"/>
                <a:gd name="T31" fmla="*/ 1 h 262"/>
                <a:gd name="T32" fmla="*/ 0 w 179"/>
                <a:gd name="T33" fmla="*/ 2 h 2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9"/>
                <a:gd name="T52" fmla="*/ 0 h 262"/>
                <a:gd name="T53" fmla="*/ 179 w 179"/>
                <a:gd name="T54" fmla="*/ 262 h 26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9" h="262">
                  <a:moveTo>
                    <a:pt x="0" y="78"/>
                  </a:moveTo>
                  <a:lnTo>
                    <a:pt x="23" y="105"/>
                  </a:lnTo>
                  <a:lnTo>
                    <a:pt x="37" y="227"/>
                  </a:lnTo>
                  <a:lnTo>
                    <a:pt x="86" y="220"/>
                  </a:lnTo>
                  <a:lnTo>
                    <a:pt x="109" y="168"/>
                  </a:lnTo>
                  <a:lnTo>
                    <a:pt x="144" y="178"/>
                  </a:lnTo>
                  <a:lnTo>
                    <a:pt x="165" y="262"/>
                  </a:lnTo>
                  <a:lnTo>
                    <a:pt x="179" y="214"/>
                  </a:lnTo>
                  <a:lnTo>
                    <a:pt x="162" y="130"/>
                  </a:lnTo>
                  <a:lnTo>
                    <a:pt x="144" y="164"/>
                  </a:lnTo>
                  <a:lnTo>
                    <a:pt x="119" y="120"/>
                  </a:lnTo>
                  <a:lnTo>
                    <a:pt x="164" y="67"/>
                  </a:lnTo>
                  <a:lnTo>
                    <a:pt x="79" y="59"/>
                  </a:lnTo>
                  <a:lnTo>
                    <a:pt x="21" y="0"/>
                  </a:lnTo>
                  <a:lnTo>
                    <a:pt x="6" y="32"/>
                  </a:lnTo>
                  <a:lnTo>
                    <a:pt x="24" y="59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Freeform 327"/>
            <p:cNvSpPr/>
            <p:nvPr/>
          </p:nvSpPr>
          <p:spPr bwMode="auto">
            <a:xfrm>
              <a:off x="1088329" y="1617009"/>
              <a:ext cx="66270" cy="47297"/>
            </a:xfrm>
            <a:custGeom>
              <a:avLst/>
              <a:gdLst>
                <a:gd name="T0" fmla="*/ 0 w 125"/>
                <a:gd name="T1" fmla="*/ 1 h 104"/>
                <a:gd name="T2" fmla="*/ 1 w 125"/>
                <a:gd name="T3" fmla="*/ 0 h 104"/>
                <a:gd name="T4" fmla="*/ 2 w 125"/>
                <a:gd name="T5" fmla="*/ 0 h 104"/>
                <a:gd name="T6" fmla="*/ 3 w 125"/>
                <a:gd name="T7" fmla="*/ 1 h 104"/>
                <a:gd name="T8" fmla="*/ 3 w 125"/>
                <a:gd name="T9" fmla="*/ 2 h 104"/>
                <a:gd name="T10" fmla="*/ 3 w 125"/>
                <a:gd name="T11" fmla="*/ 2 h 104"/>
                <a:gd name="T12" fmla="*/ 0 w 125"/>
                <a:gd name="T13" fmla="*/ 1 h 1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104"/>
                <a:gd name="T23" fmla="*/ 125 w 125"/>
                <a:gd name="T24" fmla="*/ 104 h 10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104">
                  <a:moveTo>
                    <a:pt x="0" y="20"/>
                  </a:moveTo>
                  <a:lnTo>
                    <a:pt x="27" y="5"/>
                  </a:lnTo>
                  <a:lnTo>
                    <a:pt x="84" y="0"/>
                  </a:lnTo>
                  <a:lnTo>
                    <a:pt x="122" y="42"/>
                  </a:lnTo>
                  <a:lnTo>
                    <a:pt x="125" y="74"/>
                  </a:lnTo>
                  <a:lnTo>
                    <a:pt x="112" y="104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Freeform 328"/>
            <p:cNvSpPr/>
            <p:nvPr/>
          </p:nvSpPr>
          <p:spPr bwMode="auto">
            <a:xfrm>
              <a:off x="2811348" y="2178046"/>
              <a:ext cx="66270" cy="35880"/>
            </a:xfrm>
            <a:custGeom>
              <a:avLst/>
              <a:gdLst>
                <a:gd name="T0" fmla="*/ 0 w 121"/>
                <a:gd name="T1" fmla="*/ 1 h 75"/>
                <a:gd name="T2" fmla="*/ 0 w 121"/>
                <a:gd name="T3" fmla="*/ 2 h 75"/>
                <a:gd name="T4" fmla="*/ 3 w 121"/>
                <a:gd name="T5" fmla="*/ 1 h 75"/>
                <a:gd name="T6" fmla="*/ 3 w 121"/>
                <a:gd name="T7" fmla="*/ 1 h 75"/>
                <a:gd name="T8" fmla="*/ 1 w 121"/>
                <a:gd name="T9" fmla="*/ 0 h 75"/>
                <a:gd name="T10" fmla="*/ 0 w 121"/>
                <a:gd name="T11" fmla="*/ 1 h 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1"/>
                <a:gd name="T19" fmla="*/ 0 h 75"/>
                <a:gd name="T20" fmla="*/ 121 w 121"/>
                <a:gd name="T21" fmla="*/ 75 h 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1" h="75">
                  <a:moveTo>
                    <a:pt x="0" y="46"/>
                  </a:moveTo>
                  <a:lnTo>
                    <a:pt x="16" y="75"/>
                  </a:lnTo>
                  <a:lnTo>
                    <a:pt x="121" y="63"/>
                  </a:lnTo>
                  <a:lnTo>
                    <a:pt x="112" y="22"/>
                  </a:lnTo>
                  <a:lnTo>
                    <a:pt x="40" y="0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Freeform 329"/>
            <p:cNvSpPr/>
            <p:nvPr/>
          </p:nvSpPr>
          <p:spPr bwMode="auto">
            <a:xfrm>
              <a:off x="3317577" y="2668953"/>
              <a:ext cx="23931" cy="21202"/>
            </a:xfrm>
            <a:custGeom>
              <a:avLst/>
              <a:gdLst>
                <a:gd name="T0" fmla="*/ 0 w 47"/>
                <a:gd name="T1" fmla="*/ 1 h 46"/>
                <a:gd name="T2" fmla="*/ 1 w 47"/>
                <a:gd name="T3" fmla="*/ 1 h 46"/>
                <a:gd name="T4" fmla="*/ 1 w 47"/>
                <a:gd name="T5" fmla="*/ 0 h 46"/>
                <a:gd name="T6" fmla="*/ 0 w 47"/>
                <a:gd name="T7" fmla="*/ 1 h 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"/>
                <a:gd name="T13" fmla="*/ 0 h 46"/>
                <a:gd name="T14" fmla="*/ 47 w 47"/>
                <a:gd name="T15" fmla="*/ 46 h 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" h="46">
                  <a:moveTo>
                    <a:pt x="0" y="21"/>
                  </a:moveTo>
                  <a:lnTo>
                    <a:pt x="22" y="46"/>
                  </a:lnTo>
                  <a:lnTo>
                    <a:pt x="47" y="0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Freeform 330"/>
            <p:cNvSpPr/>
            <p:nvPr/>
          </p:nvSpPr>
          <p:spPr bwMode="auto">
            <a:xfrm>
              <a:off x="1482267" y="1802934"/>
              <a:ext cx="123336" cy="73391"/>
            </a:xfrm>
            <a:custGeom>
              <a:avLst/>
              <a:gdLst>
                <a:gd name="T0" fmla="*/ 0 w 237"/>
                <a:gd name="T1" fmla="*/ 3 h 156"/>
                <a:gd name="T2" fmla="*/ 0 w 237"/>
                <a:gd name="T3" fmla="*/ 0 h 156"/>
                <a:gd name="T4" fmla="*/ 5 w 237"/>
                <a:gd name="T5" fmla="*/ 1 h 156"/>
                <a:gd name="T6" fmla="*/ 5 w 237"/>
                <a:gd name="T7" fmla="*/ 2 h 156"/>
                <a:gd name="T8" fmla="*/ 5 w 237"/>
                <a:gd name="T9" fmla="*/ 3 h 156"/>
                <a:gd name="T10" fmla="*/ 3 w 237"/>
                <a:gd name="T11" fmla="*/ 3 h 156"/>
                <a:gd name="T12" fmla="*/ 3 w 237"/>
                <a:gd name="T13" fmla="*/ 4 h 156"/>
                <a:gd name="T14" fmla="*/ 1 w 237"/>
                <a:gd name="T15" fmla="*/ 4 h 156"/>
                <a:gd name="T16" fmla="*/ 0 w 237"/>
                <a:gd name="T17" fmla="*/ 3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7"/>
                <a:gd name="T28" fmla="*/ 0 h 156"/>
                <a:gd name="T29" fmla="*/ 237 w 237"/>
                <a:gd name="T30" fmla="*/ 156 h 1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7" h="156">
                  <a:moveTo>
                    <a:pt x="0" y="107"/>
                  </a:moveTo>
                  <a:lnTo>
                    <a:pt x="13" y="0"/>
                  </a:lnTo>
                  <a:lnTo>
                    <a:pt x="237" y="24"/>
                  </a:lnTo>
                  <a:lnTo>
                    <a:pt x="197" y="91"/>
                  </a:lnTo>
                  <a:lnTo>
                    <a:pt x="213" y="126"/>
                  </a:lnTo>
                  <a:lnTo>
                    <a:pt x="154" y="130"/>
                  </a:lnTo>
                  <a:lnTo>
                    <a:pt x="119" y="156"/>
                  </a:lnTo>
                  <a:lnTo>
                    <a:pt x="24" y="153"/>
                  </a:lnTo>
                  <a:lnTo>
                    <a:pt x="0" y="10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Freeform 331"/>
            <p:cNvSpPr/>
            <p:nvPr/>
          </p:nvSpPr>
          <p:spPr bwMode="auto">
            <a:xfrm>
              <a:off x="2879459" y="2182938"/>
              <a:ext cx="182242" cy="381636"/>
            </a:xfrm>
            <a:custGeom>
              <a:avLst/>
              <a:gdLst>
                <a:gd name="T0" fmla="*/ 0 w 345"/>
                <a:gd name="T1" fmla="*/ 8 h 822"/>
                <a:gd name="T2" fmla="*/ 0 w 345"/>
                <a:gd name="T3" fmla="*/ 7 h 822"/>
                <a:gd name="T4" fmla="*/ 3 w 345"/>
                <a:gd name="T5" fmla="*/ 2 h 822"/>
                <a:gd name="T6" fmla="*/ 4 w 345"/>
                <a:gd name="T7" fmla="*/ 1 h 822"/>
                <a:gd name="T8" fmla="*/ 5 w 345"/>
                <a:gd name="T9" fmla="*/ 0 h 822"/>
                <a:gd name="T10" fmla="*/ 6 w 345"/>
                <a:gd name="T11" fmla="*/ 1 h 822"/>
                <a:gd name="T12" fmla="*/ 6 w 345"/>
                <a:gd name="T13" fmla="*/ 2 h 822"/>
                <a:gd name="T14" fmla="*/ 5 w 345"/>
                <a:gd name="T15" fmla="*/ 5 h 822"/>
                <a:gd name="T16" fmla="*/ 6 w 345"/>
                <a:gd name="T17" fmla="*/ 4 h 822"/>
                <a:gd name="T18" fmla="*/ 6 w 345"/>
                <a:gd name="T19" fmla="*/ 6 h 822"/>
                <a:gd name="T20" fmla="*/ 8 w 345"/>
                <a:gd name="T21" fmla="*/ 7 h 822"/>
                <a:gd name="T22" fmla="*/ 7 w 345"/>
                <a:gd name="T23" fmla="*/ 8 h 822"/>
                <a:gd name="T24" fmla="*/ 5 w 345"/>
                <a:gd name="T25" fmla="*/ 9 h 822"/>
                <a:gd name="T26" fmla="*/ 5 w 345"/>
                <a:gd name="T27" fmla="*/ 11 h 822"/>
                <a:gd name="T28" fmla="*/ 6 w 345"/>
                <a:gd name="T29" fmla="*/ 13 h 822"/>
                <a:gd name="T30" fmla="*/ 5 w 345"/>
                <a:gd name="T31" fmla="*/ 14 h 822"/>
                <a:gd name="T32" fmla="*/ 7 w 345"/>
                <a:gd name="T33" fmla="*/ 17 h 822"/>
                <a:gd name="T34" fmla="*/ 6 w 345"/>
                <a:gd name="T35" fmla="*/ 19 h 822"/>
                <a:gd name="T36" fmla="*/ 5 w 345"/>
                <a:gd name="T37" fmla="*/ 13 h 822"/>
                <a:gd name="T38" fmla="*/ 4 w 345"/>
                <a:gd name="T39" fmla="*/ 11 h 822"/>
                <a:gd name="T40" fmla="*/ 3 w 345"/>
                <a:gd name="T41" fmla="*/ 13 h 822"/>
                <a:gd name="T42" fmla="*/ 2 w 345"/>
                <a:gd name="T43" fmla="*/ 13 h 822"/>
                <a:gd name="T44" fmla="*/ 2 w 345"/>
                <a:gd name="T45" fmla="*/ 11 h 822"/>
                <a:gd name="T46" fmla="*/ 0 w 345"/>
                <a:gd name="T47" fmla="*/ 8 h 82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45"/>
                <a:gd name="T73" fmla="*/ 0 h 822"/>
                <a:gd name="T74" fmla="*/ 345 w 345"/>
                <a:gd name="T75" fmla="*/ 822 h 82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45" h="822">
                  <a:moveTo>
                    <a:pt x="0" y="337"/>
                  </a:moveTo>
                  <a:lnTo>
                    <a:pt x="14" y="289"/>
                  </a:lnTo>
                  <a:lnTo>
                    <a:pt x="114" y="76"/>
                  </a:lnTo>
                  <a:lnTo>
                    <a:pt x="181" y="48"/>
                  </a:lnTo>
                  <a:lnTo>
                    <a:pt x="196" y="0"/>
                  </a:lnTo>
                  <a:lnTo>
                    <a:pt x="247" y="27"/>
                  </a:lnTo>
                  <a:lnTo>
                    <a:pt x="247" y="71"/>
                  </a:lnTo>
                  <a:lnTo>
                    <a:pt x="204" y="201"/>
                  </a:lnTo>
                  <a:lnTo>
                    <a:pt x="249" y="190"/>
                  </a:lnTo>
                  <a:lnTo>
                    <a:pt x="273" y="278"/>
                  </a:lnTo>
                  <a:lnTo>
                    <a:pt x="345" y="302"/>
                  </a:lnTo>
                  <a:lnTo>
                    <a:pt x="309" y="345"/>
                  </a:lnTo>
                  <a:lnTo>
                    <a:pt x="226" y="401"/>
                  </a:lnTo>
                  <a:lnTo>
                    <a:pt x="204" y="454"/>
                  </a:lnTo>
                  <a:lnTo>
                    <a:pt x="249" y="552"/>
                  </a:lnTo>
                  <a:lnTo>
                    <a:pt x="233" y="612"/>
                  </a:lnTo>
                  <a:lnTo>
                    <a:pt x="287" y="742"/>
                  </a:lnTo>
                  <a:lnTo>
                    <a:pt x="247" y="822"/>
                  </a:lnTo>
                  <a:lnTo>
                    <a:pt x="207" y="540"/>
                  </a:lnTo>
                  <a:lnTo>
                    <a:pt x="173" y="497"/>
                  </a:lnTo>
                  <a:lnTo>
                    <a:pt x="118" y="571"/>
                  </a:lnTo>
                  <a:lnTo>
                    <a:pt x="78" y="556"/>
                  </a:lnTo>
                  <a:lnTo>
                    <a:pt x="86" y="455"/>
                  </a:lnTo>
                  <a:lnTo>
                    <a:pt x="0" y="33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Freeform 332"/>
            <p:cNvSpPr/>
            <p:nvPr/>
          </p:nvSpPr>
          <p:spPr bwMode="auto">
            <a:xfrm>
              <a:off x="3087473" y="2469981"/>
              <a:ext cx="99405" cy="88070"/>
            </a:xfrm>
            <a:custGeom>
              <a:avLst/>
              <a:gdLst>
                <a:gd name="T0" fmla="*/ 0 w 190"/>
                <a:gd name="T1" fmla="*/ 1 h 190"/>
                <a:gd name="T2" fmla="*/ 0 w 190"/>
                <a:gd name="T3" fmla="*/ 3 h 190"/>
                <a:gd name="T4" fmla="*/ 1 w 190"/>
                <a:gd name="T5" fmla="*/ 4 h 190"/>
                <a:gd name="T6" fmla="*/ 2 w 190"/>
                <a:gd name="T7" fmla="*/ 4 h 190"/>
                <a:gd name="T8" fmla="*/ 4 w 190"/>
                <a:gd name="T9" fmla="*/ 2 h 190"/>
                <a:gd name="T10" fmla="*/ 4 w 190"/>
                <a:gd name="T11" fmla="*/ 0 h 190"/>
                <a:gd name="T12" fmla="*/ 2 w 190"/>
                <a:gd name="T13" fmla="*/ 0 h 190"/>
                <a:gd name="T14" fmla="*/ 1 w 190"/>
                <a:gd name="T15" fmla="*/ 0 h 190"/>
                <a:gd name="T16" fmla="*/ 0 w 190"/>
                <a:gd name="T17" fmla="*/ 1 h 1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0"/>
                <a:gd name="T28" fmla="*/ 0 h 190"/>
                <a:gd name="T29" fmla="*/ 190 w 190"/>
                <a:gd name="T30" fmla="*/ 190 h 1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0" h="190">
                  <a:moveTo>
                    <a:pt x="0" y="37"/>
                  </a:moveTo>
                  <a:lnTo>
                    <a:pt x="12" y="132"/>
                  </a:lnTo>
                  <a:lnTo>
                    <a:pt x="39" y="182"/>
                  </a:lnTo>
                  <a:lnTo>
                    <a:pt x="73" y="190"/>
                  </a:lnTo>
                  <a:lnTo>
                    <a:pt x="190" y="102"/>
                  </a:lnTo>
                  <a:lnTo>
                    <a:pt x="187" y="0"/>
                  </a:lnTo>
                  <a:lnTo>
                    <a:pt x="101" y="16"/>
                  </a:lnTo>
                  <a:lnTo>
                    <a:pt x="25" y="13"/>
                  </a:lnTo>
                  <a:lnTo>
                    <a:pt x="0" y="3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Freeform 333"/>
            <p:cNvSpPr/>
            <p:nvPr/>
          </p:nvSpPr>
          <p:spPr bwMode="auto">
            <a:xfrm>
              <a:off x="2632788" y="2571098"/>
              <a:ext cx="36817" cy="78284"/>
            </a:xfrm>
            <a:custGeom>
              <a:avLst/>
              <a:gdLst>
                <a:gd name="T0" fmla="*/ 0 w 72"/>
                <a:gd name="T1" fmla="*/ 0 h 166"/>
                <a:gd name="T2" fmla="*/ 0 w 72"/>
                <a:gd name="T3" fmla="*/ 4 h 166"/>
                <a:gd name="T4" fmla="*/ 2 w 72"/>
                <a:gd name="T5" fmla="*/ 3 h 166"/>
                <a:gd name="T6" fmla="*/ 1 w 72"/>
                <a:gd name="T7" fmla="*/ 1 h 166"/>
                <a:gd name="T8" fmla="*/ 0 w 72"/>
                <a:gd name="T9" fmla="*/ 0 h 1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166"/>
                <a:gd name="T17" fmla="*/ 72 w 72"/>
                <a:gd name="T18" fmla="*/ 166 h 1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166">
                  <a:moveTo>
                    <a:pt x="0" y="0"/>
                  </a:moveTo>
                  <a:lnTo>
                    <a:pt x="13" y="166"/>
                  </a:lnTo>
                  <a:lnTo>
                    <a:pt x="72" y="138"/>
                  </a:lnTo>
                  <a:lnTo>
                    <a:pt x="45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Freeform 334"/>
            <p:cNvSpPr/>
            <p:nvPr/>
          </p:nvSpPr>
          <p:spPr bwMode="auto">
            <a:xfrm>
              <a:off x="2507611" y="1559927"/>
              <a:ext cx="1227835" cy="792628"/>
            </a:xfrm>
            <a:custGeom>
              <a:avLst/>
              <a:gdLst>
                <a:gd name="T0" fmla="*/ 0 w 2339"/>
                <a:gd name="T1" fmla="*/ 17 h 1707"/>
                <a:gd name="T2" fmla="*/ 6 w 2339"/>
                <a:gd name="T3" fmla="*/ 15 h 1707"/>
                <a:gd name="T4" fmla="*/ 5 w 2339"/>
                <a:gd name="T5" fmla="*/ 11 h 1707"/>
                <a:gd name="T6" fmla="*/ 8 w 2339"/>
                <a:gd name="T7" fmla="*/ 8 h 1707"/>
                <a:gd name="T8" fmla="*/ 11 w 2339"/>
                <a:gd name="T9" fmla="*/ 7 h 1707"/>
                <a:gd name="T10" fmla="*/ 13 w 2339"/>
                <a:gd name="T11" fmla="*/ 7 h 1707"/>
                <a:gd name="T12" fmla="*/ 15 w 2339"/>
                <a:gd name="T13" fmla="*/ 11 h 1707"/>
                <a:gd name="T14" fmla="*/ 21 w 2339"/>
                <a:gd name="T15" fmla="*/ 14 h 1707"/>
                <a:gd name="T16" fmla="*/ 28 w 2339"/>
                <a:gd name="T17" fmla="*/ 15 h 1707"/>
                <a:gd name="T18" fmla="*/ 34 w 2339"/>
                <a:gd name="T19" fmla="*/ 13 h 1707"/>
                <a:gd name="T20" fmla="*/ 35 w 2339"/>
                <a:gd name="T21" fmla="*/ 11 h 1707"/>
                <a:gd name="T22" fmla="*/ 40 w 2339"/>
                <a:gd name="T23" fmla="*/ 9 h 1707"/>
                <a:gd name="T24" fmla="*/ 37 w 2339"/>
                <a:gd name="T25" fmla="*/ 8 h 1707"/>
                <a:gd name="T26" fmla="*/ 38 w 2339"/>
                <a:gd name="T27" fmla="*/ 5 h 1707"/>
                <a:gd name="T28" fmla="*/ 40 w 2339"/>
                <a:gd name="T29" fmla="*/ 5 h 1707"/>
                <a:gd name="T30" fmla="*/ 41 w 2339"/>
                <a:gd name="T31" fmla="*/ 1 h 1707"/>
                <a:gd name="T32" fmla="*/ 46 w 2339"/>
                <a:gd name="T33" fmla="*/ 1 h 1707"/>
                <a:gd name="T34" fmla="*/ 50 w 2339"/>
                <a:gd name="T35" fmla="*/ 6 h 1707"/>
                <a:gd name="T36" fmla="*/ 54 w 2339"/>
                <a:gd name="T37" fmla="*/ 7 h 1707"/>
                <a:gd name="T38" fmla="*/ 51 w 2339"/>
                <a:gd name="T39" fmla="*/ 12 h 1707"/>
                <a:gd name="T40" fmla="*/ 50 w 2339"/>
                <a:gd name="T41" fmla="*/ 14 h 1707"/>
                <a:gd name="T42" fmla="*/ 48 w 2339"/>
                <a:gd name="T43" fmla="*/ 15 h 1707"/>
                <a:gd name="T44" fmla="*/ 47 w 2339"/>
                <a:gd name="T45" fmla="*/ 15 h 1707"/>
                <a:gd name="T46" fmla="*/ 42 w 2339"/>
                <a:gd name="T47" fmla="*/ 19 h 1707"/>
                <a:gd name="T48" fmla="*/ 42 w 2339"/>
                <a:gd name="T49" fmla="*/ 16 h 1707"/>
                <a:gd name="T50" fmla="*/ 39 w 2339"/>
                <a:gd name="T51" fmla="*/ 19 h 1707"/>
                <a:gd name="T52" fmla="*/ 42 w 2339"/>
                <a:gd name="T53" fmla="*/ 20 h 1707"/>
                <a:gd name="T54" fmla="*/ 41 w 2339"/>
                <a:gd name="T55" fmla="*/ 22 h 1707"/>
                <a:gd name="T56" fmla="*/ 43 w 2339"/>
                <a:gd name="T57" fmla="*/ 27 h 1707"/>
                <a:gd name="T58" fmla="*/ 43 w 2339"/>
                <a:gd name="T59" fmla="*/ 28 h 1707"/>
                <a:gd name="T60" fmla="*/ 43 w 2339"/>
                <a:gd name="T61" fmla="*/ 29 h 1707"/>
                <a:gd name="T62" fmla="*/ 38 w 2339"/>
                <a:gd name="T63" fmla="*/ 36 h 1707"/>
                <a:gd name="T64" fmla="*/ 36 w 2339"/>
                <a:gd name="T65" fmla="*/ 37 h 1707"/>
                <a:gd name="T66" fmla="*/ 35 w 2339"/>
                <a:gd name="T67" fmla="*/ 38 h 1707"/>
                <a:gd name="T68" fmla="*/ 32 w 2339"/>
                <a:gd name="T69" fmla="*/ 39 h 1707"/>
                <a:gd name="T70" fmla="*/ 30 w 2339"/>
                <a:gd name="T71" fmla="*/ 38 h 1707"/>
                <a:gd name="T72" fmla="*/ 25 w 2339"/>
                <a:gd name="T73" fmla="*/ 37 h 1707"/>
                <a:gd name="T74" fmla="*/ 25 w 2339"/>
                <a:gd name="T75" fmla="*/ 38 h 1707"/>
                <a:gd name="T76" fmla="*/ 23 w 2339"/>
                <a:gd name="T77" fmla="*/ 37 h 1707"/>
                <a:gd name="T78" fmla="*/ 21 w 2339"/>
                <a:gd name="T79" fmla="*/ 36 h 1707"/>
                <a:gd name="T80" fmla="*/ 22 w 2339"/>
                <a:gd name="T81" fmla="*/ 32 h 1707"/>
                <a:gd name="T82" fmla="*/ 20 w 2339"/>
                <a:gd name="T83" fmla="*/ 30 h 1707"/>
                <a:gd name="T84" fmla="*/ 16 w 2339"/>
                <a:gd name="T85" fmla="*/ 31 h 1707"/>
                <a:gd name="T86" fmla="*/ 13 w 2339"/>
                <a:gd name="T87" fmla="*/ 32 h 1707"/>
                <a:gd name="T88" fmla="*/ 13 w 2339"/>
                <a:gd name="T89" fmla="*/ 31 h 1707"/>
                <a:gd name="T90" fmla="*/ 9 w 2339"/>
                <a:gd name="T91" fmla="*/ 30 h 1707"/>
                <a:gd name="T92" fmla="*/ 5 w 2339"/>
                <a:gd name="T93" fmla="*/ 28 h 1707"/>
                <a:gd name="T94" fmla="*/ 5 w 2339"/>
                <a:gd name="T95" fmla="*/ 26 h 1707"/>
                <a:gd name="T96" fmla="*/ 6 w 2339"/>
                <a:gd name="T97" fmla="*/ 23 h 1707"/>
                <a:gd name="T98" fmla="*/ 3 w 2339"/>
                <a:gd name="T99" fmla="*/ 23 h 1707"/>
                <a:gd name="T100" fmla="*/ 1 w 2339"/>
                <a:gd name="T101" fmla="*/ 20 h 1707"/>
                <a:gd name="T102" fmla="*/ 0 w 2339"/>
                <a:gd name="T103" fmla="*/ 19 h 170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339"/>
                <a:gd name="T157" fmla="*/ 0 h 1707"/>
                <a:gd name="T158" fmla="*/ 2339 w 2339"/>
                <a:gd name="T159" fmla="*/ 1707 h 170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339" h="1707">
                  <a:moveTo>
                    <a:pt x="0" y="812"/>
                  </a:moveTo>
                  <a:lnTo>
                    <a:pt x="15" y="747"/>
                  </a:lnTo>
                  <a:lnTo>
                    <a:pt x="98" y="730"/>
                  </a:lnTo>
                  <a:lnTo>
                    <a:pt x="245" y="642"/>
                  </a:lnTo>
                  <a:lnTo>
                    <a:pt x="267" y="572"/>
                  </a:lnTo>
                  <a:lnTo>
                    <a:pt x="238" y="491"/>
                  </a:lnTo>
                  <a:lnTo>
                    <a:pt x="331" y="469"/>
                  </a:lnTo>
                  <a:lnTo>
                    <a:pt x="357" y="362"/>
                  </a:lnTo>
                  <a:lnTo>
                    <a:pt x="454" y="368"/>
                  </a:lnTo>
                  <a:lnTo>
                    <a:pt x="465" y="299"/>
                  </a:lnTo>
                  <a:lnTo>
                    <a:pt x="539" y="264"/>
                  </a:lnTo>
                  <a:lnTo>
                    <a:pt x="578" y="322"/>
                  </a:lnTo>
                  <a:lnTo>
                    <a:pt x="633" y="345"/>
                  </a:lnTo>
                  <a:lnTo>
                    <a:pt x="652" y="469"/>
                  </a:lnTo>
                  <a:lnTo>
                    <a:pt x="821" y="519"/>
                  </a:lnTo>
                  <a:lnTo>
                    <a:pt x="892" y="606"/>
                  </a:lnTo>
                  <a:lnTo>
                    <a:pt x="1033" y="602"/>
                  </a:lnTo>
                  <a:lnTo>
                    <a:pt x="1190" y="667"/>
                  </a:lnTo>
                  <a:lnTo>
                    <a:pt x="1395" y="606"/>
                  </a:lnTo>
                  <a:lnTo>
                    <a:pt x="1459" y="557"/>
                  </a:lnTo>
                  <a:lnTo>
                    <a:pt x="1459" y="488"/>
                  </a:lnTo>
                  <a:lnTo>
                    <a:pt x="1518" y="496"/>
                  </a:lnTo>
                  <a:lnTo>
                    <a:pt x="1649" y="398"/>
                  </a:lnTo>
                  <a:lnTo>
                    <a:pt x="1748" y="392"/>
                  </a:lnTo>
                  <a:lnTo>
                    <a:pt x="1701" y="318"/>
                  </a:lnTo>
                  <a:lnTo>
                    <a:pt x="1604" y="337"/>
                  </a:lnTo>
                  <a:lnTo>
                    <a:pt x="1603" y="254"/>
                  </a:lnTo>
                  <a:lnTo>
                    <a:pt x="1627" y="207"/>
                  </a:lnTo>
                  <a:lnTo>
                    <a:pt x="1684" y="234"/>
                  </a:lnTo>
                  <a:lnTo>
                    <a:pt x="1738" y="204"/>
                  </a:lnTo>
                  <a:lnTo>
                    <a:pt x="1795" y="92"/>
                  </a:lnTo>
                  <a:lnTo>
                    <a:pt x="1770" y="51"/>
                  </a:lnTo>
                  <a:lnTo>
                    <a:pt x="1908" y="0"/>
                  </a:lnTo>
                  <a:lnTo>
                    <a:pt x="1986" y="35"/>
                  </a:lnTo>
                  <a:lnTo>
                    <a:pt x="2056" y="224"/>
                  </a:lnTo>
                  <a:lnTo>
                    <a:pt x="2173" y="266"/>
                  </a:lnTo>
                  <a:lnTo>
                    <a:pt x="2193" y="335"/>
                  </a:lnTo>
                  <a:lnTo>
                    <a:pt x="2339" y="291"/>
                  </a:lnTo>
                  <a:lnTo>
                    <a:pt x="2270" y="475"/>
                  </a:lnTo>
                  <a:lnTo>
                    <a:pt x="2185" y="503"/>
                  </a:lnTo>
                  <a:lnTo>
                    <a:pt x="2198" y="572"/>
                  </a:lnTo>
                  <a:lnTo>
                    <a:pt x="2173" y="615"/>
                  </a:lnTo>
                  <a:lnTo>
                    <a:pt x="2159" y="602"/>
                  </a:lnTo>
                  <a:lnTo>
                    <a:pt x="2083" y="652"/>
                  </a:lnTo>
                  <a:lnTo>
                    <a:pt x="2083" y="679"/>
                  </a:lnTo>
                  <a:lnTo>
                    <a:pt x="2030" y="670"/>
                  </a:lnTo>
                  <a:lnTo>
                    <a:pt x="1936" y="753"/>
                  </a:lnTo>
                  <a:lnTo>
                    <a:pt x="1819" y="820"/>
                  </a:lnTo>
                  <a:lnTo>
                    <a:pt x="1857" y="730"/>
                  </a:lnTo>
                  <a:lnTo>
                    <a:pt x="1838" y="701"/>
                  </a:lnTo>
                  <a:lnTo>
                    <a:pt x="1684" y="801"/>
                  </a:lnTo>
                  <a:lnTo>
                    <a:pt x="1681" y="829"/>
                  </a:lnTo>
                  <a:lnTo>
                    <a:pt x="1732" y="894"/>
                  </a:lnTo>
                  <a:lnTo>
                    <a:pt x="1800" y="866"/>
                  </a:lnTo>
                  <a:lnTo>
                    <a:pt x="1869" y="890"/>
                  </a:lnTo>
                  <a:lnTo>
                    <a:pt x="1777" y="941"/>
                  </a:lnTo>
                  <a:lnTo>
                    <a:pt x="1739" y="1013"/>
                  </a:lnTo>
                  <a:lnTo>
                    <a:pt x="1841" y="1167"/>
                  </a:lnTo>
                  <a:lnTo>
                    <a:pt x="1773" y="1154"/>
                  </a:lnTo>
                  <a:lnTo>
                    <a:pt x="1841" y="1208"/>
                  </a:lnTo>
                  <a:lnTo>
                    <a:pt x="1776" y="1240"/>
                  </a:lnTo>
                  <a:lnTo>
                    <a:pt x="1846" y="1255"/>
                  </a:lnTo>
                  <a:lnTo>
                    <a:pt x="1716" y="1504"/>
                  </a:lnTo>
                  <a:lnTo>
                    <a:pt x="1630" y="1579"/>
                  </a:lnTo>
                  <a:lnTo>
                    <a:pt x="1546" y="1602"/>
                  </a:lnTo>
                  <a:lnTo>
                    <a:pt x="1540" y="1603"/>
                  </a:lnTo>
                  <a:lnTo>
                    <a:pt x="1518" y="1589"/>
                  </a:lnTo>
                  <a:lnTo>
                    <a:pt x="1498" y="1629"/>
                  </a:lnTo>
                  <a:lnTo>
                    <a:pt x="1399" y="1654"/>
                  </a:lnTo>
                  <a:lnTo>
                    <a:pt x="1390" y="1707"/>
                  </a:lnTo>
                  <a:lnTo>
                    <a:pt x="1373" y="1643"/>
                  </a:lnTo>
                  <a:lnTo>
                    <a:pt x="1306" y="1648"/>
                  </a:lnTo>
                  <a:lnTo>
                    <a:pt x="1204" y="1572"/>
                  </a:lnTo>
                  <a:lnTo>
                    <a:pt x="1089" y="1606"/>
                  </a:lnTo>
                  <a:lnTo>
                    <a:pt x="1066" y="1607"/>
                  </a:lnTo>
                  <a:lnTo>
                    <a:pt x="1068" y="1654"/>
                  </a:lnTo>
                  <a:lnTo>
                    <a:pt x="1052" y="1642"/>
                  </a:lnTo>
                  <a:lnTo>
                    <a:pt x="980" y="1618"/>
                  </a:lnTo>
                  <a:lnTo>
                    <a:pt x="956" y="1530"/>
                  </a:lnTo>
                  <a:lnTo>
                    <a:pt x="911" y="1541"/>
                  </a:lnTo>
                  <a:lnTo>
                    <a:pt x="954" y="1411"/>
                  </a:lnTo>
                  <a:lnTo>
                    <a:pt x="954" y="1367"/>
                  </a:lnTo>
                  <a:lnTo>
                    <a:pt x="903" y="1340"/>
                  </a:lnTo>
                  <a:lnTo>
                    <a:pt x="864" y="1322"/>
                  </a:lnTo>
                  <a:lnTo>
                    <a:pt x="852" y="1273"/>
                  </a:lnTo>
                  <a:lnTo>
                    <a:pt x="691" y="1354"/>
                  </a:lnTo>
                  <a:lnTo>
                    <a:pt x="619" y="1332"/>
                  </a:lnTo>
                  <a:lnTo>
                    <a:pt x="579" y="1378"/>
                  </a:lnTo>
                  <a:lnTo>
                    <a:pt x="574" y="1345"/>
                  </a:lnTo>
                  <a:lnTo>
                    <a:pt x="549" y="1353"/>
                  </a:lnTo>
                  <a:lnTo>
                    <a:pt x="467" y="1353"/>
                  </a:lnTo>
                  <a:lnTo>
                    <a:pt x="402" y="1282"/>
                  </a:lnTo>
                  <a:lnTo>
                    <a:pt x="283" y="1236"/>
                  </a:lnTo>
                  <a:lnTo>
                    <a:pt x="201" y="1205"/>
                  </a:lnTo>
                  <a:lnTo>
                    <a:pt x="184" y="1128"/>
                  </a:lnTo>
                  <a:lnTo>
                    <a:pt x="223" y="1119"/>
                  </a:lnTo>
                  <a:lnTo>
                    <a:pt x="199" y="1056"/>
                  </a:lnTo>
                  <a:lnTo>
                    <a:pt x="252" y="983"/>
                  </a:lnTo>
                  <a:lnTo>
                    <a:pt x="212" y="958"/>
                  </a:lnTo>
                  <a:lnTo>
                    <a:pt x="150" y="985"/>
                  </a:lnTo>
                  <a:lnTo>
                    <a:pt x="38" y="901"/>
                  </a:lnTo>
                  <a:lnTo>
                    <a:pt x="42" y="890"/>
                  </a:lnTo>
                  <a:lnTo>
                    <a:pt x="42" y="830"/>
                  </a:lnTo>
                  <a:lnTo>
                    <a:pt x="0" y="81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Freeform 335"/>
            <p:cNvSpPr/>
            <p:nvPr/>
          </p:nvSpPr>
          <p:spPr bwMode="auto">
            <a:xfrm>
              <a:off x="3212650" y="2359078"/>
              <a:ext cx="44180" cy="35880"/>
            </a:xfrm>
            <a:custGeom>
              <a:avLst/>
              <a:gdLst>
                <a:gd name="T0" fmla="*/ 0 w 84"/>
                <a:gd name="T1" fmla="*/ 1 h 80"/>
                <a:gd name="T2" fmla="*/ 1 w 84"/>
                <a:gd name="T3" fmla="*/ 0 h 80"/>
                <a:gd name="T4" fmla="*/ 2 w 84"/>
                <a:gd name="T5" fmla="*/ 0 h 80"/>
                <a:gd name="T6" fmla="*/ 1 w 84"/>
                <a:gd name="T7" fmla="*/ 2 h 80"/>
                <a:gd name="T8" fmla="*/ 0 w 84"/>
                <a:gd name="T9" fmla="*/ 1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80"/>
                <a:gd name="T17" fmla="*/ 84 w 84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80">
                  <a:moveTo>
                    <a:pt x="0" y="65"/>
                  </a:moveTo>
                  <a:lnTo>
                    <a:pt x="27" y="0"/>
                  </a:lnTo>
                  <a:lnTo>
                    <a:pt x="84" y="15"/>
                  </a:lnTo>
                  <a:lnTo>
                    <a:pt x="38" y="80"/>
                  </a:lnTo>
                  <a:lnTo>
                    <a:pt x="0" y="6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Freeform 336"/>
            <p:cNvSpPr/>
            <p:nvPr/>
          </p:nvSpPr>
          <p:spPr bwMode="auto">
            <a:xfrm>
              <a:off x="3439072" y="2249806"/>
              <a:ext cx="34976" cy="66868"/>
            </a:xfrm>
            <a:custGeom>
              <a:avLst/>
              <a:gdLst>
                <a:gd name="T0" fmla="*/ 0 w 67"/>
                <a:gd name="T1" fmla="*/ 1 h 144"/>
                <a:gd name="T2" fmla="*/ 1 w 67"/>
                <a:gd name="T3" fmla="*/ 3 h 144"/>
                <a:gd name="T4" fmla="*/ 1 w 67"/>
                <a:gd name="T5" fmla="*/ 0 h 144"/>
                <a:gd name="T6" fmla="*/ 1 w 67"/>
                <a:gd name="T7" fmla="*/ 0 h 144"/>
                <a:gd name="T8" fmla="*/ 0 w 67"/>
                <a:gd name="T9" fmla="*/ 1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"/>
                <a:gd name="T16" fmla="*/ 0 h 144"/>
                <a:gd name="T17" fmla="*/ 67 w 67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" h="144">
                  <a:moveTo>
                    <a:pt x="0" y="60"/>
                  </a:moveTo>
                  <a:lnTo>
                    <a:pt x="28" y="144"/>
                  </a:lnTo>
                  <a:lnTo>
                    <a:pt x="67" y="0"/>
                  </a:lnTo>
                  <a:lnTo>
                    <a:pt x="33" y="2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Freeform 337"/>
            <p:cNvSpPr/>
            <p:nvPr/>
          </p:nvSpPr>
          <p:spPr bwMode="auto">
            <a:xfrm>
              <a:off x="1268731" y="1625163"/>
              <a:ext cx="213537" cy="88070"/>
            </a:xfrm>
            <a:custGeom>
              <a:avLst/>
              <a:gdLst>
                <a:gd name="T0" fmla="*/ 0 w 403"/>
                <a:gd name="T1" fmla="*/ 1 h 190"/>
                <a:gd name="T2" fmla="*/ 2 w 403"/>
                <a:gd name="T3" fmla="*/ 3 h 190"/>
                <a:gd name="T4" fmla="*/ 4 w 403"/>
                <a:gd name="T5" fmla="*/ 3 h 190"/>
                <a:gd name="T6" fmla="*/ 5 w 403"/>
                <a:gd name="T7" fmla="*/ 4 h 190"/>
                <a:gd name="T8" fmla="*/ 6 w 403"/>
                <a:gd name="T9" fmla="*/ 4 h 190"/>
                <a:gd name="T10" fmla="*/ 8 w 403"/>
                <a:gd name="T11" fmla="*/ 3 h 190"/>
                <a:gd name="T12" fmla="*/ 9 w 403"/>
                <a:gd name="T13" fmla="*/ 4 h 190"/>
                <a:gd name="T14" fmla="*/ 9 w 403"/>
                <a:gd name="T15" fmla="*/ 3 h 190"/>
                <a:gd name="T16" fmla="*/ 7 w 403"/>
                <a:gd name="T17" fmla="*/ 3 h 190"/>
                <a:gd name="T18" fmla="*/ 3 w 403"/>
                <a:gd name="T19" fmla="*/ 0 h 190"/>
                <a:gd name="T20" fmla="*/ 2 w 403"/>
                <a:gd name="T21" fmla="*/ 0 h 190"/>
                <a:gd name="T22" fmla="*/ 0 w 403"/>
                <a:gd name="T23" fmla="*/ 1 h 19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03"/>
                <a:gd name="T37" fmla="*/ 0 h 190"/>
                <a:gd name="T38" fmla="*/ 403 w 403"/>
                <a:gd name="T39" fmla="*/ 190 h 19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03" h="190">
                  <a:moveTo>
                    <a:pt x="0" y="47"/>
                  </a:moveTo>
                  <a:lnTo>
                    <a:pt x="72" y="135"/>
                  </a:lnTo>
                  <a:lnTo>
                    <a:pt x="184" y="134"/>
                  </a:lnTo>
                  <a:lnTo>
                    <a:pt x="201" y="171"/>
                  </a:lnTo>
                  <a:lnTo>
                    <a:pt x="251" y="190"/>
                  </a:lnTo>
                  <a:lnTo>
                    <a:pt x="340" y="146"/>
                  </a:lnTo>
                  <a:lnTo>
                    <a:pt x="392" y="155"/>
                  </a:lnTo>
                  <a:lnTo>
                    <a:pt x="403" y="117"/>
                  </a:lnTo>
                  <a:lnTo>
                    <a:pt x="306" y="106"/>
                  </a:lnTo>
                  <a:lnTo>
                    <a:pt x="110" y="17"/>
                  </a:lnTo>
                  <a:lnTo>
                    <a:pt x="87" y="0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Freeform 338"/>
            <p:cNvSpPr/>
            <p:nvPr/>
          </p:nvSpPr>
          <p:spPr bwMode="auto">
            <a:xfrm>
              <a:off x="1195097" y="1439238"/>
              <a:ext cx="53384" cy="81546"/>
            </a:xfrm>
            <a:custGeom>
              <a:avLst/>
              <a:gdLst>
                <a:gd name="T0" fmla="*/ 0 w 100"/>
                <a:gd name="T1" fmla="*/ 3 h 175"/>
                <a:gd name="T2" fmla="*/ 0 w 100"/>
                <a:gd name="T3" fmla="*/ 1 h 175"/>
                <a:gd name="T4" fmla="*/ 2 w 100"/>
                <a:gd name="T5" fmla="*/ 0 h 175"/>
                <a:gd name="T6" fmla="*/ 2 w 100"/>
                <a:gd name="T7" fmla="*/ 2 h 175"/>
                <a:gd name="T8" fmla="*/ 2 w 100"/>
                <a:gd name="T9" fmla="*/ 2 h 175"/>
                <a:gd name="T10" fmla="*/ 1 w 100"/>
                <a:gd name="T11" fmla="*/ 3 h 175"/>
                <a:gd name="T12" fmla="*/ 1 w 100"/>
                <a:gd name="T13" fmla="*/ 4 h 175"/>
                <a:gd name="T14" fmla="*/ 0 w 100"/>
                <a:gd name="T15" fmla="*/ 4 h 175"/>
                <a:gd name="T16" fmla="*/ 0 w 100"/>
                <a:gd name="T17" fmla="*/ 3 h 1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0"/>
                <a:gd name="T28" fmla="*/ 0 h 175"/>
                <a:gd name="T29" fmla="*/ 100 w 100"/>
                <a:gd name="T30" fmla="*/ 175 h 1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0" h="175">
                  <a:moveTo>
                    <a:pt x="0" y="133"/>
                  </a:moveTo>
                  <a:lnTo>
                    <a:pt x="6" y="47"/>
                  </a:lnTo>
                  <a:lnTo>
                    <a:pt x="87" y="0"/>
                  </a:lnTo>
                  <a:lnTo>
                    <a:pt x="72" y="69"/>
                  </a:lnTo>
                  <a:lnTo>
                    <a:pt x="100" y="89"/>
                  </a:lnTo>
                  <a:lnTo>
                    <a:pt x="48" y="127"/>
                  </a:lnTo>
                  <a:lnTo>
                    <a:pt x="46" y="175"/>
                  </a:lnTo>
                  <a:lnTo>
                    <a:pt x="16" y="175"/>
                  </a:lnTo>
                  <a:lnTo>
                    <a:pt x="0" y="13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Freeform 339"/>
            <p:cNvSpPr/>
            <p:nvPr/>
          </p:nvSpPr>
          <p:spPr bwMode="auto">
            <a:xfrm>
              <a:off x="1230073" y="1501213"/>
              <a:ext cx="18408" cy="9786"/>
            </a:xfrm>
            <a:custGeom>
              <a:avLst/>
              <a:gdLst>
                <a:gd name="T0" fmla="*/ 0 w 36"/>
                <a:gd name="T1" fmla="*/ 1 h 22"/>
                <a:gd name="T2" fmla="*/ 1 w 36"/>
                <a:gd name="T3" fmla="*/ 0 h 22"/>
                <a:gd name="T4" fmla="*/ 1 w 36"/>
                <a:gd name="T5" fmla="*/ 0 h 22"/>
                <a:gd name="T6" fmla="*/ 0 w 36"/>
                <a:gd name="T7" fmla="*/ 1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22"/>
                <a:gd name="T14" fmla="*/ 36 w 36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22">
                  <a:moveTo>
                    <a:pt x="0" y="22"/>
                  </a:moveTo>
                  <a:lnTo>
                    <a:pt x="30" y="0"/>
                  </a:lnTo>
                  <a:lnTo>
                    <a:pt x="36" y="14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Freeform 340"/>
            <p:cNvSpPr/>
            <p:nvPr/>
          </p:nvSpPr>
          <p:spPr bwMode="auto">
            <a:xfrm>
              <a:off x="1255845" y="1483273"/>
              <a:ext cx="31294" cy="34249"/>
            </a:xfrm>
            <a:custGeom>
              <a:avLst/>
              <a:gdLst>
                <a:gd name="T0" fmla="*/ 0 w 61"/>
                <a:gd name="T1" fmla="*/ 1 h 74"/>
                <a:gd name="T2" fmla="*/ 1 w 61"/>
                <a:gd name="T3" fmla="*/ 2 h 74"/>
                <a:gd name="T4" fmla="*/ 1 w 61"/>
                <a:gd name="T5" fmla="*/ 1 h 74"/>
                <a:gd name="T6" fmla="*/ 1 w 61"/>
                <a:gd name="T7" fmla="*/ 0 h 74"/>
                <a:gd name="T8" fmla="*/ 0 w 61"/>
                <a:gd name="T9" fmla="*/ 1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74"/>
                <a:gd name="T17" fmla="*/ 61 w 6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74">
                  <a:moveTo>
                    <a:pt x="0" y="39"/>
                  </a:moveTo>
                  <a:lnTo>
                    <a:pt x="48" y="74"/>
                  </a:lnTo>
                  <a:lnTo>
                    <a:pt x="61" y="38"/>
                  </a:lnTo>
                  <a:lnTo>
                    <a:pt x="52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Freeform 341"/>
            <p:cNvSpPr/>
            <p:nvPr/>
          </p:nvSpPr>
          <p:spPr bwMode="auto">
            <a:xfrm>
              <a:off x="1443610" y="1036401"/>
              <a:ext cx="219059" cy="337601"/>
            </a:xfrm>
            <a:custGeom>
              <a:avLst/>
              <a:gdLst>
                <a:gd name="T0" fmla="*/ 0 w 416"/>
                <a:gd name="T1" fmla="*/ 2 h 726"/>
                <a:gd name="T2" fmla="*/ 1 w 416"/>
                <a:gd name="T3" fmla="*/ 1 h 726"/>
                <a:gd name="T4" fmla="*/ 2 w 416"/>
                <a:gd name="T5" fmla="*/ 2 h 726"/>
                <a:gd name="T6" fmla="*/ 3 w 416"/>
                <a:gd name="T7" fmla="*/ 3 h 726"/>
                <a:gd name="T8" fmla="*/ 5 w 416"/>
                <a:gd name="T9" fmla="*/ 2 h 726"/>
                <a:gd name="T10" fmla="*/ 5 w 416"/>
                <a:gd name="T11" fmla="*/ 0 h 726"/>
                <a:gd name="T12" fmla="*/ 7 w 416"/>
                <a:gd name="T13" fmla="*/ 0 h 726"/>
                <a:gd name="T14" fmla="*/ 8 w 416"/>
                <a:gd name="T15" fmla="*/ 1 h 726"/>
                <a:gd name="T16" fmla="*/ 7 w 416"/>
                <a:gd name="T17" fmla="*/ 2 h 726"/>
                <a:gd name="T18" fmla="*/ 7 w 416"/>
                <a:gd name="T19" fmla="*/ 3 h 726"/>
                <a:gd name="T20" fmla="*/ 9 w 416"/>
                <a:gd name="T21" fmla="*/ 4 h 726"/>
                <a:gd name="T22" fmla="*/ 8 w 416"/>
                <a:gd name="T23" fmla="*/ 5 h 726"/>
                <a:gd name="T24" fmla="*/ 9 w 416"/>
                <a:gd name="T25" fmla="*/ 7 h 726"/>
                <a:gd name="T26" fmla="*/ 8 w 416"/>
                <a:gd name="T27" fmla="*/ 9 h 726"/>
                <a:gd name="T28" fmla="*/ 10 w 416"/>
                <a:gd name="T29" fmla="*/ 13 h 726"/>
                <a:gd name="T30" fmla="*/ 6 w 416"/>
                <a:gd name="T31" fmla="*/ 16 h 726"/>
                <a:gd name="T32" fmla="*/ 2 w 416"/>
                <a:gd name="T33" fmla="*/ 17 h 726"/>
                <a:gd name="T34" fmla="*/ 2 w 416"/>
                <a:gd name="T35" fmla="*/ 16 h 726"/>
                <a:gd name="T36" fmla="*/ 1 w 416"/>
                <a:gd name="T37" fmla="*/ 16 h 726"/>
                <a:gd name="T38" fmla="*/ 1 w 416"/>
                <a:gd name="T39" fmla="*/ 12 h 726"/>
                <a:gd name="T40" fmla="*/ 4 w 416"/>
                <a:gd name="T41" fmla="*/ 9 h 726"/>
                <a:gd name="T42" fmla="*/ 3 w 416"/>
                <a:gd name="T43" fmla="*/ 7 h 726"/>
                <a:gd name="T44" fmla="*/ 3 w 416"/>
                <a:gd name="T45" fmla="*/ 4 h 726"/>
                <a:gd name="T46" fmla="*/ 0 w 416"/>
                <a:gd name="T47" fmla="*/ 2 h 72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16"/>
                <a:gd name="T73" fmla="*/ 0 h 726"/>
                <a:gd name="T74" fmla="*/ 416 w 416"/>
                <a:gd name="T75" fmla="*/ 726 h 72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16" h="726">
                  <a:moveTo>
                    <a:pt x="0" y="76"/>
                  </a:moveTo>
                  <a:lnTo>
                    <a:pt x="27" y="55"/>
                  </a:lnTo>
                  <a:lnTo>
                    <a:pt x="72" y="97"/>
                  </a:lnTo>
                  <a:lnTo>
                    <a:pt x="151" y="105"/>
                  </a:lnTo>
                  <a:lnTo>
                    <a:pt x="196" y="79"/>
                  </a:lnTo>
                  <a:lnTo>
                    <a:pt x="208" y="17"/>
                  </a:lnTo>
                  <a:lnTo>
                    <a:pt x="284" y="0"/>
                  </a:lnTo>
                  <a:lnTo>
                    <a:pt x="324" y="25"/>
                  </a:lnTo>
                  <a:lnTo>
                    <a:pt x="319" y="76"/>
                  </a:lnTo>
                  <a:lnTo>
                    <a:pt x="303" y="126"/>
                  </a:lnTo>
                  <a:lnTo>
                    <a:pt x="362" y="190"/>
                  </a:lnTo>
                  <a:lnTo>
                    <a:pt x="325" y="236"/>
                  </a:lnTo>
                  <a:lnTo>
                    <a:pt x="365" y="316"/>
                  </a:lnTo>
                  <a:lnTo>
                    <a:pt x="353" y="387"/>
                  </a:lnTo>
                  <a:lnTo>
                    <a:pt x="416" y="537"/>
                  </a:lnTo>
                  <a:lnTo>
                    <a:pt x="269" y="680"/>
                  </a:lnTo>
                  <a:lnTo>
                    <a:pt x="94" y="726"/>
                  </a:lnTo>
                  <a:lnTo>
                    <a:pt x="83" y="697"/>
                  </a:lnTo>
                  <a:lnTo>
                    <a:pt x="27" y="674"/>
                  </a:lnTo>
                  <a:lnTo>
                    <a:pt x="20" y="533"/>
                  </a:lnTo>
                  <a:lnTo>
                    <a:pt x="189" y="381"/>
                  </a:lnTo>
                  <a:lnTo>
                    <a:pt x="134" y="306"/>
                  </a:lnTo>
                  <a:lnTo>
                    <a:pt x="112" y="155"/>
                  </a:lnTo>
                  <a:lnTo>
                    <a:pt x="0" y="7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Freeform 342"/>
            <p:cNvSpPr/>
            <p:nvPr/>
          </p:nvSpPr>
          <p:spPr bwMode="auto">
            <a:xfrm>
              <a:off x="942903" y="1625163"/>
              <a:ext cx="252194" cy="225067"/>
            </a:xfrm>
            <a:custGeom>
              <a:avLst/>
              <a:gdLst>
                <a:gd name="T0" fmla="*/ 0 w 482"/>
                <a:gd name="T1" fmla="*/ 3 h 484"/>
                <a:gd name="T2" fmla="*/ 0 w 482"/>
                <a:gd name="T3" fmla="*/ 4 h 484"/>
                <a:gd name="T4" fmla="*/ 3 w 482"/>
                <a:gd name="T5" fmla="*/ 5 h 484"/>
                <a:gd name="T6" fmla="*/ 2 w 482"/>
                <a:gd name="T7" fmla="*/ 6 h 484"/>
                <a:gd name="T8" fmla="*/ 3 w 482"/>
                <a:gd name="T9" fmla="*/ 6 h 484"/>
                <a:gd name="T10" fmla="*/ 3 w 482"/>
                <a:gd name="T11" fmla="*/ 8 h 484"/>
                <a:gd name="T12" fmla="*/ 3 w 482"/>
                <a:gd name="T13" fmla="*/ 10 h 484"/>
                <a:gd name="T14" fmla="*/ 5 w 482"/>
                <a:gd name="T15" fmla="*/ 11 h 484"/>
                <a:gd name="T16" fmla="*/ 5 w 482"/>
                <a:gd name="T17" fmla="*/ 11 h 484"/>
                <a:gd name="T18" fmla="*/ 7 w 482"/>
                <a:gd name="T19" fmla="*/ 11 h 484"/>
                <a:gd name="T20" fmla="*/ 7 w 482"/>
                <a:gd name="T21" fmla="*/ 10 h 484"/>
                <a:gd name="T22" fmla="*/ 8 w 482"/>
                <a:gd name="T23" fmla="*/ 10 h 484"/>
                <a:gd name="T24" fmla="*/ 9 w 482"/>
                <a:gd name="T25" fmla="*/ 10 h 484"/>
                <a:gd name="T26" fmla="*/ 11 w 482"/>
                <a:gd name="T27" fmla="*/ 9 h 484"/>
                <a:gd name="T28" fmla="*/ 10 w 482"/>
                <a:gd name="T29" fmla="*/ 8 h 484"/>
                <a:gd name="T30" fmla="*/ 10 w 482"/>
                <a:gd name="T31" fmla="*/ 7 h 484"/>
                <a:gd name="T32" fmla="*/ 9 w 482"/>
                <a:gd name="T33" fmla="*/ 6 h 484"/>
                <a:gd name="T34" fmla="*/ 11 w 482"/>
                <a:gd name="T35" fmla="*/ 5 h 484"/>
                <a:gd name="T36" fmla="*/ 11 w 482"/>
                <a:gd name="T37" fmla="*/ 3 h 484"/>
                <a:gd name="T38" fmla="*/ 9 w 482"/>
                <a:gd name="T39" fmla="*/ 2 h 484"/>
                <a:gd name="T40" fmla="*/ 9 w 482"/>
                <a:gd name="T41" fmla="*/ 2 h 484"/>
                <a:gd name="T42" fmla="*/ 7 w 482"/>
                <a:gd name="T43" fmla="*/ 0 h 484"/>
                <a:gd name="T44" fmla="*/ 6 w 482"/>
                <a:gd name="T45" fmla="*/ 0 h 484"/>
                <a:gd name="T46" fmla="*/ 5 w 482"/>
                <a:gd name="T47" fmla="*/ 2 h 484"/>
                <a:gd name="T48" fmla="*/ 3 w 482"/>
                <a:gd name="T49" fmla="*/ 2 h 484"/>
                <a:gd name="T50" fmla="*/ 3 w 482"/>
                <a:gd name="T51" fmla="*/ 3 h 484"/>
                <a:gd name="T52" fmla="*/ 0 w 482"/>
                <a:gd name="T53" fmla="*/ 3 h 4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82"/>
                <a:gd name="T82" fmla="*/ 0 h 484"/>
                <a:gd name="T83" fmla="*/ 482 w 482"/>
                <a:gd name="T84" fmla="*/ 484 h 4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82" h="484">
                  <a:moveTo>
                    <a:pt x="0" y="147"/>
                  </a:moveTo>
                  <a:lnTo>
                    <a:pt x="15" y="189"/>
                  </a:lnTo>
                  <a:lnTo>
                    <a:pt x="115" y="219"/>
                  </a:lnTo>
                  <a:lnTo>
                    <a:pt x="96" y="242"/>
                  </a:lnTo>
                  <a:lnTo>
                    <a:pt x="135" y="275"/>
                  </a:lnTo>
                  <a:lnTo>
                    <a:pt x="150" y="327"/>
                  </a:lnTo>
                  <a:lnTo>
                    <a:pt x="107" y="430"/>
                  </a:lnTo>
                  <a:lnTo>
                    <a:pt x="228" y="472"/>
                  </a:lnTo>
                  <a:lnTo>
                    <a:pt x="240" y="477"/>
                  </a:lnTo>
                  <a:lnTo>
                    <a:pt x="297" y="484"/>
                  </a:lnTo>
                  <a:lnTo>
                    <a:pt x="297" y="444"/>
                  </a:lnTo>
                  <a:lnTo>
                    <a:pt x="330" y="421"/>
                  </a:lnTo>
                  <a:lnTo>
                    <a:pt x="408" y="448"/>
                  </a:lnTo>
                  <a:lnTo>
                    <a:pt x="456" y="407"/>
                  </a:lnTo>
                  <a:lnTo>
                    <a:pt x="430" y="348"/>
                  </a:lnTo>
                  <a:lnTo>
                    <a:pt x="441" y="293"/>
                  </a:lnTo>
                  <a:lnTo>
                    <a:pt x="402" y="261"/>
                  </a:lnTo>
                  <a:lnTo>
                    <a:pt x="456" y="195"/>
                  </a:lnTo>
                  <a:lnTo>
                    <a:pt x="482" y="123"/>
                  </a:lnTo>
                  <a:lnTo>
                    <a:pt x="410" y="92"/>
                  </a:lnTo>
                  <a:lnTo>
                    <a:pt x="392" y="84"/>
                  </a:lnTo>
                  <a:lnTo>
                    <a:pt x="280" y="0"/>
                  </a:lnTo>
                  <a:lnTo>
                    <a:pt x="244" y="15"/>
                  </a:lnTo>
                  <a:lnTo>
                    <a:pt x="197" y="96"/>
                  </a:lnTo>
                  <a:lnTo>
                    <a:pt x="104" y="81"/>
                  </a:lnTo>
                  <a:lnTo>
                    <a:pt x="122" y="143"/>
                  </a:lnTo>
                  <a:lnTo>
                    <a:pt x="0" y="14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Freeform 343"/>
            <p:cNvSpPr/>
            <p:nvPr/>
          </p:nvSpPr>
          <p:spPr bwMode="auto">
            <a:xfrm>
              <a:off x="1204301" y="1833921"/>
              <a:ext cx="16567" cy="40773"/>
            </a:xfrm>
            <a:custGeom>
              <a:avLst/>
              <a:gdLst>
                <a:gd name="T0" fmla="*/ 0 w 31"/>
                <a:gd name="T1" fmla="*/ 1 h 89"/>
                <a:gd name="T2" fmla="*/ 1 w 31"/>
                <a:gd name="T3" fmla="*/ 2 h 89"/>
                <a:gd name="T4" fmla="*/ 1 w 31"/>
                <a:gd name="T5" fmla="*/ 0 h 89"/>
                <a:gd name="T6" fmla="*/ 0 w 31"/>
                <a:gd name="T7" fmla="*/ 1 h 8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"/>
                <a:gd name="T13" fmla="*/ 0 h 89"/>
                <a:gd name="T14" fmla="*/ 31 w 31"/>
                <a:gd name="T15" fmla="*/ 89 h 8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" h="89">
                  <a:moveTo>
                    <a:pt x="0" y="46"/>
                  </a:moveTo>
                  <a:lnTo>
                    <a:pt x="28" y="89"/>
                  </a:lnTo>
                  <a:lnTo>
                    <a:pt x="31" y="0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Freeform 344"/>
            <p:cNvSpPr/>
            <p:nvPr/>
          </p:nvSpPr>
          <p:spPr bwMode="auto">
            <a:xfrm>
              <a:off x="1150917" y="1520784"/>
              <a:ext cx="176720" cy="198972"/>
            </a:xfrm>
            <a:custGeom>
              <a:avLst/>
              <a:gdLst>
                <a:gd name="T0" fmla="*/ 0 w 335"/>
                <a:gd name="T1" fmla="*/ 4 h 429"/>
                <a:gd name="T2" fmla="*/ 0 w 335"/>
                <a:gd name="T3" fmla="*/ 6 h 429"/>
                <a:gd name="T4" fmla="*/ 0 w 335"/>
                <a:gd name="T5" fmla="*/ 6 h 429"/>
                <a:gd name="T6" fmla="*/ 0 w 335"/>
                <a:gd name="T7" fmla="*/ 7 h 429"/>
                <a:gd name="T8" fmla="*/ 2 w 335"/>
                <a:gd name="T9" fmla="*/ 8 h 429"/>
                <a:gd name="T10" fmla="*/ 1 w 335"/>
                <a:gd name="T11" fmla="*/ 10 h 429"/>
                <a:gd name="T12" fmla="*/ 3 w 335"/>
                <a:gd name="T13" fmla="*/ 10 h 429"/>
                <a:gd name="T14" fmla="*/ 6 w 335"/>
                <a:gd name="T15" fmla="*/ 10 h 429"/>
                <a:gd name="T16" fmla="*/ 7 w 335"/>
                <a:gd name="T17" fmla="*/ 8 h 429"/>
                <a:gd name="T18" fmla="*/ 5 w 335"/>
                <a:gd name="T19" fmla="*/ 6 h 429"/>
                <a:gd name="T20" fmla="*/ 7 w 335"/>
                <a:gd name="T21" fmla="*/ 5 h 429"/>
                <a:gd name="T22" fmla="*/ 8 w 335"/>
                <a:gd name="T23" fmla="*/ 5 h 429"/>
                <a:gd name="T24" fmla="*/ 7 w 335"/>
                <a:gd name="T25" fmla="*/ 1 h 429"/>
                <a:gd name="T26" fmla="*/ 6 w 335"/>
                <a:gd name="T27" fmla="*/ 1 h 429"/>
                <a:gd name="T28" fmla="*/ 4 w 335"/>
                <a:gd name="T29" fmla="*/ 1 h 429"/>
                <a:gd name="T30" fmla="*/ 4 w 335"/>
                <a:gd name="T31" fmla="*/ 1 h 429"/>
                <a:gd name="T32" fmla="*/ 3 w 335"/>
                <a:gd name="T33" fmla="*/ 0 h 429"/>
                <a:gd name="T34" fmla="*/ 2 w 335"/>
                <a:gd name="T35" fmla="*/ 0 h 429"/>
                <a:gd name="T36" fmla="*/ 2 w 335"/>
                <a:gd name="T37" fmla="*/ 2 h 429"/>
                <a:gd name="T38" fmla="*/ 1 w 335"/>
                <a:gd name="T39" fmla="*/ 2 h 429"/>
                <a:gd name="T40" fmla="*/ 1 w 335"/>
                <a:gd name="T41" fmla="*/ 2 h 429"/>
                <a:gd name="T42" fmla="*/ 1 w 335"/>
                <a:gd name="T43" fmla="*/ 4 h 429"/>
                <a:gd name="T44" fmla="*/ 0 w 335"/>
                <a:gd name="T45" fmla="*/ 4 h 42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35"/>
                <a:gd name="T70" fmla="*/ 0 h 429"/>
                <a:gd name="T71" fmla="*/ 335 w 335"/>
                <a:gd name="T72" fmla="*/ 429 h 42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35" h="429">
                  <a:moveTo>
                    <a:pt x="0" y="178"/>
                  </a:moveTo>
                  <a:lnTo>
                    <a:pt x="2" y="247"/>
                  </a:lnTo>
                  <a:lnTo>
                    <a:pt x="5" y="279"/>
                  </a:lnTo>
                  <a:lnTo>
                    <a:pt x="10" y="317"/>
                  </a:lnTo>
                  <a:lnTo>
                    <a:pt x="82" y="348"/>
                  </a:lnTo>
                  <a:lnTo>
                    <a:pt x="56" y="420"/>
                  </a:lnTo>
                  <a:lnTo>
                    <a:pt x="130" y="429"/>
                  </a:lnTo>
                  <a:lnTo>
                    <a:pt x="262" y="428"/>
                  </a:lnTo>
                  <a:lnTo>
                    <a:pt x="297" y="359"/>
                  </a:lnTo>
                  <a:lnTo>
                    <a:pt x="225" y="271"/>
                  </a:lnTo>
                  <a:lnTo>
                    <a:pt x="309" y="224"/>
                  </a:lnTo>
                  <a:lnTo>
                    <a:pt x="335" y="237"/>
                  </a:lnTo>
                  <a:lnTo>
                    <a:pt x="309" y="65"/>
                  </a:lnTo>
                  <a:lnTo>
                    <a:pt x="250" y="23"/>
                  </a:lnTo>
                  <a:lnTo>
                    <a:pt x="180" y="53"/>
                  </a:lnTo>
                  <a:lnTo>
                    <a:pt x="189" y="33"/>
                  </a:lnTo>
                  <a:lnTo>
                    <a:pt x="130" y="0"/>
                  </a:lnTo>
                  <a:lnTo>
                    <a:pt x="100" y="0"/>
                  </a:lnTo>
                  <a:lnTo>
                    <a:pt x="99" y="95"/>
                  </a:lnTo>
                  <a:lnTo>
                    <a:pt x="67" y="69"/>
                  </a:lnTo>
                  <a:lnTo>
                    <a:pt x="45" y="99"/>
                  </a:lnTo>
                  <a:lnTo>
                    <a:pt x="41" y="156"/>
                  </a:lnTo>
                  <a:lnTo>
                    <a:pt x="0" y="17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Freeform 345"/>
            <p:cNvSpPr/>
            <p:nvPr/>
          </p:nvSpPr>
          <p:spPr bwMode="auto">
            <a:xfrm>
              <a:off x="1436246" y="1864909"/>
              <a:ext cx="125177" cy="128843"/>
            </a:xfrm>
            <a:custGeom>
              <a:avLst/>
              <a:gdLst>
                <a:gd name="T0" fmla="*/ 0 w 241"/>
                <a:gd name="T1" fmla="*/ 3 h 276"/>
                <a:gd name="T2" fmla="*/ 1 w 241"/>
                <a:gd name="T3" fmla="*/ 1 h 276"/>
                <a:gd name="T4" fmla="*/ 3 w 241"/>
                <a:gd name="T5" fmla="*/ 1 h 276"/>
                <a:gd name="T6" fmla="*/ 5 w 241"/>
                <a:gd name="T7" fmla="*/ 1 h 276"/>
                <a:gd name="T8" fmla="*/ 5 w 241"/>
                <a:gd name="T9" fmla="*/ 0 h 276"/>
                <a:gd name="T10" fmla="*/ 5 w 241"/>
                <a:gd name="T11" fmla="*/ 1 h 276"/>
                <a:gd name="T12" fmla="*/ 4 w 241"/>
                <a:gd name="T13" fmla="*/ 1 h 276"/>
                <a:gd name="T14" fmla="*/ 3 w 241"/>
                <a:gd name="T15" fmla="*/ 2 h 276"/>
                <a:gd name="T16" fmla="*/ 2 w 241"/>
                <a:gd name="T17" fmla="*/ 1 h 276"/>
                <a:gd name="T18" fmla="*/ 3 w 241"/>
                <a:gd name="T19" fmla="*/ 3 h 276"/>
                <a:gd name="T20" fmla="*/ 2 w 241"/>
                <a:gd name="T21" fmla="*/ 4 h 276"/>
                <a:gd name="T22" fmla="*/ 3 w 241"/>
                <a:gd name="T23" fmla="*/ 4 h 276"/>
                <a:gd name="T24" fmla="*/ 3 w 241"/>
                <a:gd name="T25" fmla="*/ 5 h 276"/>
                <a:gd name="T26" fmla="*/ 2 w 241"/>
                <a:gd name="T27" fmla="*/ 5 h 276"/>
                <a:gd name="T28" fmla="*/ 3 w 241"/>
                <a:gd name="T29" fmla="*/ 7 h 276"/>
                <a:gd name="T30" fmla="*/ 1 w 241"/>
                <a:gd name="T31" fmla="*/ 6 h 276"/>
                <a:gd name="T32" fmla="*/ 1 w 241"/>
                <a:gd name="T33" fmla="*/ 5 h 276"/>
                <a:gd name="T34" fmla="*/ 3 w 241"/>
                <a:gd name="T35" fmla="*/ 4 h 276"/>
                <a:gd name="T36" fmla="*/ 1 w 241"/>
                <a:gd name="T37" fmla="*/ 4 h 276"/>
                <a:gd name="T38" fmla="*/ 0 w 241"/>
                <a:gd name="T39" fmla="*/ 3 h 2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41"/>
                <a:gd name="T61" fmla="*/ 0 h 276"/>
                <a:gd name="T62" fmla="*/ 241 w 241"/>
                <a:gd name="T63" fmla="*/ 276 h 27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41" h="276">
                  <a:moveTo>
                    <a:pt x="0" y="110"/>
                  </a:moveTo>
                  <a:lnTo>
                    <a:pt x="36" y="47"/>
                  </a:lnTo>
                  <a:lnTo>
                    <a:pt x="111" y="23"/>
                  </a:lnTo>
                  <a:lnTo>
                    <a:pt x="206" y="26"/>
                  </a:lnTo>
                  <a:lnTo>
                    <a:pt x="241" y="0"/>
                  </a:lnTo>
                  <a:lnTo>
                    <a:pt x="227" y="57"/>
                  </a:lnTo>
                  <a:lnTo>
                    <a:pt x="162" y="45"/>
                  </a:lnTo>
                  <a:lnTo>
                    <a:pt x="131" y="93"/>
                  </a:lnTo>
                  <a:lnTo>
                    <a:pt x="98" y="66"/>
                  </a:lnTo>
                  <a:lnTo>
                    <a:pt x="121" y="141"/>
                  </a:lnTo>
                  <a:lnTo>
                    <a:pt x="90" y="154"/>
                  </a:lnTo>
                  <a:lnTo>
                    <a:pt x="151" y="187"/>
                  </a:lnTo>
                  <a:lnTo>
                    <a:pt x="151" y="214"/>
                  </a:lnTo>
                  <a:lnTo>
                    <a:pt x="100" y="223"/>
                  </a:lnTo>
                  <a:lnTo>
                    <a:pt x="116" y="276"/>
                  </a:lnTo>
                  <a:lnTo>
                    <a:pt x="59" y="258"/>
                  </a:lnTo>
                  <a:lnTo>
                    <a:pt x="42" y="208"/>
                  </a:lnTo>
                  <a:lnTo>
                    <a:pt x="117" y="189"/>
                  </a:lnTo>
                  <a:lnTo>
                    <a:pt x="42" y="181"/>
                  </a:lnTo>
                  <a:lnTo>
                    <a:pt x="0" y="11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Freeform 346"/>
            <p:cNvSpPr/>
            <p:nvPr/>
          </p:nvSpPr>
          <p:spPr bwMode="auto">
            <a:xfrm>
              <a:off x="1504357" y="2014954"/>
              <a:ext cx="57066" cy="8155"/>
            </a:xfrm>
            <a:custGeom>
              <a:avLst/>
              <a:gdLst>
                <a:gd name="T0" fmla="*/ 0 w 112"/>
                <a:gd name="T1" fmla="*/ 0 h 19"/>
                <a:gd name="T2" fmla="*/ 0 w 112"/>
                <a:gd name="T3" fmla="*/ 0 h 19"/>
                <a:gd name="T4" fmla="*/ 2 w 112"/>
                <a:gd name="T5" fmla="*/ 0 h 19"/>
                <a:gd name="T6" fmla="*/ 1 w 112"/>
                <a:gd name="T7" fmla="*/ 0 h 19"/>
                <a:gd name="T8" fmla="*/ 0 w 112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"/>
                <a:gd name="T16" fmla="*/ 0 h 19"/>
                <a:gd name="T17" fmla="*/ 112 w 112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" h="19">
                  <a:moveTo>
                    <a:pt x="0" y="19"/>
                  </a:moveTo>
                  <a:lnTo>
                    <a:pt x="10" y="0"/>
                  </a:lnTo>
                  <a:lnTo>
                    <a:pt x="112" y="19"/>
                  </a:lnTo>
                  <a:lnTo>
                    <a:pt x="34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Freeform 347"/>
            <p:cNvSpPr/>
            <p:nvPr/>
          </p:nvSpPr>
          <p:spPr bwMode="auto">
            <a:xfrm>
              <a:off x="1355250" y="1693662"/>
              <a:ext cx="132540" cy="71761"/>
            </a:xfrm>
            <a:custGeom>
              <a:avLst/>
              <a:gdLst>
                <a:gd name="T0" fmla="*/ 0 w 254"/>
                <a:gd name="T1" fmla="*/ 2 h 157"/>
                <a:gd name="T2" fmla="*/ 1 w 254"/>
                <a:gd name="T3" fmla="*/ 1 h 157"/>
                <a:gd name="T4" fmla="*/ 2 w 254"/>
                <a:gd name="T5" fmla="*/ 1 h 157"/>
                <a:gd name="T6" fmla="*/ 4 w 254"/>
                <a:gd name="T7" fmla="*/ 0 h 157"/>
                <a:gd name="T8" fmla="*/ 5 w 254"/>
                <a:gd name="T9" fmla="*/ 0 h 157"/>
                <a:gd name="T10" fmla="*/ 6 w 254"/>
                <a:gd name="T11" fmla="*/ 1 h 157"/>
                <a:gd name="T12" fmla="*/ 3 w 254"/>
                <a:gd name="T13" fmla="*/ 3 h 157"/>
                <a:gd name="T14" fmla="*/ 2 w 254"/>
                <a:gd name="T15" fmla="*/ 3 h 157"/>
                <a:gd name="T16" fmla="*/ 0 w 254"/>
                <a:gd name="T17" fmla="*/ 2 h 15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4"/>
                <a:gd name="T28" fmla="*/ 0 h 157"/>
                <a:gd name="T29" fmla="*/ 254 w 254"/>
                <a:gd name="T30" fmla="*/ 157 h 15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4" h="157">
                  <a:moveTo>
                    <a:pt x="0" y="93"/>
                  </a:moveTo>
                  <a:lnTo>
                    <a:pt x="39" y="25"/>
                  </a:lnTo>
                  <a:lnTo>
                    <a:pt x="89" y="44"/>
                  </a:lnTo>
                  <a:lnTo>
                    <a:pt x="178" y="0"/>
                  </a:lnTo>
                  <a:lnTo>
                    <a:pt x="230" y="9"/>
                  </a:lnTo>
                  <a:lnTo>
                    <a:pt x="254" y="34"/>
                  </a:lnTo>
                  <a:lnTo>
                    <a:pt x="154" y="139"/>
                  </a:lnTo>
                  <a:lnTo>
                    <a:pt x="73" y="157"/>
                  </a:lnTo>
                  <a:lnTo>
                    <a:pt x="0" y="9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Freeform 348"/>
            <p:cNvSpPr/>
            <p:nvPr/>
          </p:nvSpPr>
          <p:spPr bwMode="auto">
            <a:xfrm>
              <a:off x="2397161" y="2005168"/>
              <a:ext cx="585385" cy="601810"/>
            </a:xfrm>
            <a:custGeom>
              <a:avLst/>
              <a:gdLst>
                <a:gd name="T0" fmla="*/ 0 w 1118"/>
                <a:gd name="T1" fmla="*/ 14 h 1294"/>
                <a:gd name="T2" fmla="*/ 1 w 1118"/>
                <a:gd name="T3" fmla="*/ 13 h 1294"/>
                <a:gd name="T4" fmla="*/ 3 w 1118"/>
                <a:gd name="T5" fmla="*/ 13 h 1294"/>
                <a:gd name="T6" fmla="*/ 1 w 1118"/>
                <a:gd name="T7" fmla="*/ 10 h 1294"/>
                <a:gd name="T8" fmla="*/ 2 w 1118"/>
                <a:gd name="T9" fmla="*/ 9 h 1294"/>
                <a:gd name="T10" fmla="*/ 3 w 1118"/>
                <a:gd name="T11" fmla="*/ 9 h 1294"/>
                <a:gd name="T12" fmla="*/ 6 w 1118"/>
                <a:gd name="T13" fmla="*/ 6 h 1294"/>
                <a:gd name="T14" fmla="*/ 6 w 1118"/>
                <a:gd name="T15" fmla="*/ 5 h 1294"/>
                <a:gd name="T16" fmla="*/ 6 w 1118"/>
                <a:gd name="T17" fmla="*/ 4 h 1294"/>
                <a:gd name="T18" fmla="*/ 5 w 1118"/>
                <a:gd name="T19" fmla="*/ 3 h 1294"/>
                <a:gd name="T20" fmla="*/ 5 w 1118"/>
                <a:gd name="T21" fmla="*/ 1 h 1294"/>
                <a:gd name="T22" fmla="*/ 8 w 1118"/>
                <a:gd name="T23" fmla="*/ 1 h 1294"/>
                <a:gd name="T24" fmla="*/ 9 w 1118"/>
                <a:gd name="T25" fmla="*/ 1 h 1294"/>
                <a:gd name="T26" fmla="*/ 10 w 1118"/>
                <a:gd name="T27" fmla="*/ 0 h 1294"/>
                <a:gd name="T28" fmla="*/ 11 w 1118"/>
                <a:gd name="T29" fmla="*/ 1 h 1294"/>
                <a:gd name="T30" fmla="*/ 10 w 1118"/>
                <a:gd name="T31" fmla="*/ 2 h 1294"/>
                <a:gd name="T32" fmla="*/ 10 w 1118"/>
                <a:gd name="T33" fmla="*/ 4 h 1294"/>
                <a:gd name="T34" fmla="*/ 9 w 1118"/>
                <a:gd name="T35" fmla="*/ 4 h 1294"/>
                <a:gd name="T36" fmla="*/ 10 w 1118"/>
                <a:gd name="T37" fmla="*/ 6 h 1294"/>
                <a:gd name="T38" fmla="*/ 11 w 1118"/>
                <a:gd name="T39" fmla="*/ 7 h 1294"/>
                <a:gd name="T40" fmla="*/ 11 w 1118"/>
                <a:gd name="T41" fmla="*/ 8 h 1294"/>
                <a:gd name="T42" fmla="*/ 13 w 1118"/>
                <a:gd name="T43" fmla="*/ 10 h 1294"/>
                <a:gd name="T44" fmla="*/ 17 w 1118"/>
                <a:gd name="T45" fmla="*/ 11 h 1294"/>
                <a:gd name="T46" fmla="*/ 18 w 1118"/>
                <a:gd name="T47" fmla="*/ 9 h 1294"/>
                <a:gd name="T48" fmla="*/ 18 w 1118"/>
                <a:gd name="T49" fmla="*/ 9 h 1294"/>
                <a:gd name="T50" fmla="*/ 18 w 1118"/>
                <a:gd name="T51" fmla="*/ 10 h 1294"/>
                <a:gd name="T52" fmla="*/ 18 w 1118"/>
                <a:gd name="T53" fmla="*/ 11 h 1294"/>
                <a:gd name="T54" fmla="*/ 21 w 1118"/>
                <a:gd name="T55" fmla="*/ 10 h 1294"/>
                <a:gd name="T56" fmla="*/ 21 w 1118"/>
                <a:gd name="T57" fmla="*/ 9 h 1294"/>
                <a:gd name="T58" fmla="*/ 24 w 1118"/>
                <a:gd name="T59" fmla="*/ 7 h 1294"/>
                <a:gd name="T60" fmla="*/ 25 w 1118"/>
                <a:gd name="T61" fmla="*/ 9 h 1294"/>
                <a:gd name="T62" fmla="*/ 26 w 1118"/>
                <a:gd name="T63" fmla="*/ 9 h 1294"/>
                <a:gd name="T64" fmla="*/ 25 w 1118"/>
                <a:gd name="T65" fmla="*/ 10 h 1294"/>
                <a:gd name="T66" fmla="*/ 24 w 1118"/>
                <a:gd name="T67" fmla="*/ 11 h 1294"/>
                <a:gd name="T68" fmla="*/ 22 w 1118"/>
                <a:gd name="T69" fmla="*/ 15 h 1294"/>
                <a:gd name="T70" fmla="*/ 21 w 1118"/>
                <a:gd name="T71" fmla="*/ 14 h 1294"/>
                <a:gd name="T72" fmla="*/ 21 w 1118"/>
                <a:gd name="T73" fmla="*/ 14 h 1294"/>
                <a:gd name="T74" fmla="*/ 20 w 1118"/>
                <a:gd name="T75" fmla="*/ 13 h 1294"/>
                <a:gd name="T76" fmla="*/ 21 w 1118"/>
                <a:gd name="T77" fmla="*/ 12 h 1294"/>
                <a:gd name="T78" fmla="*/ 19 w 1118"/>
                <a:gd name="T79" fmla="*/ 12 h 1294"/>
                <a:gd name="T80" fmla="*/ 18 w 1118"/>
                <a:gd name="T81" fmla="*/ 11 h 1294"/>
                <a:gd name="T82" fmla="*/ 18 w 1118"/>
                <a:gd name="T83" fmla="*/ 11 h 1294"/>
                <a:gd name="T84" fmla="*/ 18 w 1118"/>
                <a:gd name="T85" fmla="*/ 12 h 1294"/>
                <a:gd name="T86" fmla="*/ 17 w 1118"/>
                <a:gd name="T87" fmla="*/ 13 h 1294"/>
                <a:gd name="T88" fmla="*/ 18 w 1118"/>
                <a:gd name="T89" fmla="*/ 13 h 1294"/>
                <a:gd name="T90" fmla="*/ 18 w 1118"/>
                <a:gd name="T91" fmla="*/ 16 h 1294"/>
                <a:gd name="T92" fmla="*/ 18 w 1118"/>
                <a:gd name="T93" fmla="*/ 15 h 1294"/>
                <a:gd name="T94" fmla="*/ 16 w 1118"/>
                <a:gd name="T95" fmla="*/ 18 h 1294"/>
                <a:gd name="T96" fmla="*/ 11 w 1118"/>
                <a:gd name="T97" fmla="*/ 22 h 1294"/>
                <a:gd name="T98" fmla="*/ 10 w 1118"/>
                <a:gd name="T99" fmla="*/ 28 h 1294"/>
                <a:gd name="T100" fmla="*/ 8 w 1118"/>
                <a:gd name="T101" fmla="*/ 30 h 1294"/>
                <a:gd name="T102" fmla="*/ 6 w 1118"/>
                <a:gd name="T103" fmla="*/ 26 h 1294"/>
                <a:gd name="T104" fmla="*/ 5 w 1118"/>
                <a:gd name="T105" fmla="*/ 22 h 1294"/>
                <a:gd name="T106" fmla="*/ 5 w 1118"/>
                <a:gd name="T107" fmla="*/ 21 h 1294"/>
                <a:gd name="T108" fmla="*/ 4 w 1118"/>
                <a:gd name="T109" fmla="*/ 15 h 1294"/>
                <a:gd name="T110" fmla="*/ 4 w 1118"/>
                <a:gd name="T111" fmla="*/ 15 h 1294"/>
                <a:gd name="T112" fmla="*/ 3 w 1118"/>
                <a:gd name="T113" fmla="*/ 16 h 1294"/>
                <a:gd name="T114" fmla="*/ 2 w 1118"/>
                <a:gd name="T115" fmla="*/ 17 h 1294"/>
                <a:gd name="T116" fmla="*/ 1 w 1118"/>
                <a:gd name="T117" fmla="*/ 15 h 1294"/>
                <a:gd name="T118" fmla="*/ 2 w 1118"/>
                <a:gd name="T119" fmla="*/ 14 h 1294"/>
                <a:gd name="T120" fmla="*/ 1 w 1118"/>
                <a:gd name="T121" fmla="*/ 15 h 1294"/>
                <a:gd name="T122" fmla="*/ 0 w 1118"/>
                <a:gd name="T123" fmla="*/ 14 h 12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18"/>
                <a:gd name="T187" fmla="*/ 0 h 1294"/>
                <a:gd name="T188" fmla="*/ 1118 w 1118"/>
                <a:gd name="T189" fmla="*/ 1294 h 12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18" h="1294">
                  <a:moveTo>
                    <a:pt x="0" y="588"/>
                  </a:moveTo>
                  <a:lnTo>
                    <a:pt x="31" y="560"/>
                  </a:lnTo>
                  <a:lnTo>
                    <a:pt x="116" y="560"/>
                  </a:lnTo>
                  <a:lnTo>
                    <a:pt x="55" y="424"/>
                  </a:lnTo>
                  <a:lnTo>
                    <a:pt x="93" y="387"/>
                  </a:lnTo>
                  <a:lnTo>
                    <a:pt x="141" y="392"/>
                  </a:lnTo>
                  <a:lnTo>
                    <a:pt x="257" y="243"/>
                  </a:lnTo>
                  <a:lnTo>
                    <a:pt x="250" y="204"/>
                  </a:lnTo>
                  <a:lnTo>
                    <a:pt x="277" y="180"/>
                  </a:lnTo>
                  <a:lnTo>
                    <a:pt x="228" y="134"/>
                  </a:lnTo>
                  <a:lnTo>
                    <a:pt x="226" y="62"/>
                  </a:lnTo>
                  <a:lnTo>
                    <a:pt x="336" y="62"/>
                  </a:lnTo>
                  <a:lnTo>
                    <a:pt x="365" y="27"/>
                  </a:lnTo>
                  <a:lnTo>
                    <a:pt x="427" y="0"/>
                  </a:lnTo>
                  <a:lnTo>
                    <a:pt x="467" y="25"/>
                  </a:lnTo>
                  <a:lnTo>
                    <a:pt x="414" y="98"/>
                  </a:lnTo>
                  <a:lnTo>
                    <a:pt x="438" y="161"/>
                  </a:lnTo>
                  <a:lnTo>
                    <a:pt x="399" y="170"/>
                  </a:lnTo>
                  <a:lnTo>
                    <a:pt x="416" y="247"/>
                  </a:lnTo>
                  <a:lnTo>
                    <a:pt x="498" y="278"/>
                  </a:lnTo>
                  <a:lnTo>
                    <a:pt x="459" y="350"/>
                  </a:lnTo>
                  <a:lnTo>
                    <a:pt x="561" y="419"/>
                  </a:lnTo>
                  <a:lnTo>
                    <a:pt x="761" y="462"/>
                  </a:lnTo>
                  <a:lnTo>
                    <a:pt x="764" y="395"/>
                  </a:lnTo>
                  <a:lnTo>
                    <a:pt x="789" y="387"/>
                  </a:lnTo>
                  <a:lnTo>
                    <a:pt x="794" y="420"/>
                  </a:lnTo>
                  <a:lnTo>
                    <a:pt x="810" y="449"/>
                  </a:lnTo>
                  <a:lnTo>
                    <a:pt x="915" y="437"/>
                  </a:lnTo>
                  <a:lnTo>
                    <a:pt x="906" y="396"/>
                  </a:lnTo>
                  <a:lnTo>
                    <a:pt x="1067" y="315"/>
                  </a:lnTo>
                  <a:lnTo>
                    <a:pt x="1079" y="364"/>
                  </a:lnTo>
                  <a:lnTo>
                    <a:pt x="1118" y="382"/>
                  </a:lnTo>
                  <a:lnTo>
                    <a:pt x="1103" y="430"/>
                  </a:lnTo>
                  <a:lnTo>
                    <a:pt x="1036" y="458"/>
                  </a:lnTo>
                  <a:lnTo>
                    <a:pt x="936" y="671"/>
                  </a:lnTo>
                  <a:lnTo>
                    <a:pt x="919" y="587"/>
                  </a:lnTo>
                  <a:lnTo>
                    <a:pt x="901" y="621"/>
                  </a:lnTo>
                  <a:lnTo>
                    <a:pt x="876" y="577"/>
                  </a:lnTo>
                  <a:lnTo>
                    <a:pt x="921" y="524"/>
                  </a:lnTo>
                  <a:lnTo>
                    <a:pt x="836" y="516"/>
                  </a:lnTo>
                  <a:lnTo>
                    <a:pt x="778" y="457"/>
                  </a:lnTo>
                  <a:lnTo>
                    <a:pt x="763" y="489"/>
                  </a:lnTo>
                  <a:lnTo>
                    <a:pt x="781" y="516"/>
                  </a:lnTo>
                  <a:lnTo>
                    <a:pt x="757" y="535"/>
                  </a:lnTo>
                  <a:lnTo>
                    <a:pt x="780" y="562"/>
                  </a:lnTo>
                  <a:lnTo>
                    <a:pt x="794" y="684"/>
                  </a:lnTo>
                  <a:lnTo>
                    <a:pt x="763" y="665"/>
                  </a:lnTo>
                  <a:lnTo>
                    <a:pt x="698" y="763"/>
                  </a:lnTo>
                  <a:lnTo>
                    <a:pt x="466" y="956"/>
                  </a:lnTo>
                  <a:lnTo>
                    <a:pt x="449" y="1199"/>
                  </a:lnTo>
                  <a:lnTo>
                    <a:pt x="355" y="1294"/>
                  </a:lnTo>
                  <a:lnTo>
                    <a:pt x="267" y="1109"/>
                  </a:lnTo>
                  <a:lnTo>
                    <a:pt x="233" y="961"/>
                  </a:lnTo>
                  <a:lnTo>
                    <a:pt x="200" y="926"/>
                  </a:lnTo>
                  <a:lnTo>
                    <a:pt x="179" y="657"/>
                  </a:lnTo>
                  <a:lnTo>
                    <a:pt x="156" y="649"/>
                  </a:lnTo>
                  <a:lnTo>
                    <a:pt x="144" y="706"/>
                  </a:lnTo>
                  <a:lnTo>
                    <a:pt x="90" y="723"/>
                  </a:lnTo>
                  <a:lnTo>
                    <a:pt x="34" y="650"/>
                  </a:lnTo>
                  <a:lnTo>
                    <a:pt x="89" y="615"/>
                  </a:lnTo>
                  <a:lnTo>
                    <a:pt x="34" y="630"/>
                  </a:lnTo>
                  <a:lnTo>
                    <a:pt x="0" y="58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Freeform 349"/>
            <p:cNvSpPr/>
            <p:nvPr/>
          </p:nvSpPr>
          <p:spPr bwMode="auto">
            <a:xfrm>
              <a:off x="2940207" y="2657536"/>
              <a:ext cx="219059" cy="233222"/>
            </a:xfrm>
            <a:custGeom>
              <a:avLst/>
              <a:gdLst>
                <a:gd name="T0" fmla="*/ 0 w 416"/>
                <a:gd name="T1" fmla="*/ 0 h 502"/>
                <a:gd name="T2" fmla="*/ 2 w 416"/>
                <a:gd name="T3" fmla="*/ 0 h 502"/>
                <a:gd name="T4" fmla="*/ 5 w 416"/>
                <a:gd name="T5" fmla="*/ 3 h 502"/>
                <a:gd name="T6" fmla="*/ 7 w 416"/>
                <a:gd name="T7" fmla="*/ 5 h 502"/>
                <a:gd name="T8" fmla="*/ 7 w 416"/>
                <a:gd name="T9" fmla="*/ 5 h 502"/>
                <a:gd name="T10" fmla="*/ 8 w 416"/>
                <a:gd name="T11" fmla="*/ 5 h 502"/>
                <a:gd name="T12" fmla="*/ 7 w 416"/>
                <a:gd name="T13" fmla="*/ 7 h 502"/>
                <a:gd name="T14" fmla="*/ 10 w 416"/>
                <a:gd name="T15" fmla="*/ 9 h 502"/>
                <a:gd name="T16" fmla="*/ 9 w 416"/>
                <a:gd name="T17" fmla="*/ 11 h 502"/>
                <a:gd name="T18" fmla="*/ 9 w 416"/>
                <a:gd name="T19" fmla="*/ 12 h 502"/>
                <a:gd name="T20" fmla="*/ 7 w 416"/>
                <a:gd name="T21" fmla="*/ 10 h 502"/>
                <a:gd name="T22" fmla="*/ 3 w 416"/>
                <a:gd name="T23" fmla="*/ 4 h 502"/>
                <a:gd name="T24" fmla="*/ 0 w 416"/>
                <a:gd name="T25" fmla="*/ 0 h 5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6"/>
                <a:gd name="T40" fmla="*/ 0 h 502"/>
                <a:gd name="T41" fmla="*/ 416 w 416"/>
                <a:gd name="T42" fmla="*/ 502 h 5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6" h="502">
                  <a:moveTo>
                    <a:pt x="0" y="0"/>
                  </a:moveTo>
                  <a:lnTo>
                    <a:pt x="93" y="19"/>
                  </a:lnTo>
                  <a:lnTo>
                    <a:pt x="212" y="152"/>
                  </a:lnTo>
                  <a:lnTo>
                    <a:pt x="305" y="198"/>
                  </a:lnTo>
                  <a:lnTo>
                    <a:pt x="292" y="234"/>
                  </a:lnTo>
                  <a:lnTo>
                    <a:pt x="326" y="232"/>
                  </a:lnTo>
                  <a:lnTo>
                    <a:pt x="322" y="282"/>
                  </a:lnTo>
                  <a:lnTo>
                    <a:pt x="416" y="375"/>
                  </a:lnTo>
                  <a:lnTo>
                    <a:pt x="405" y="500"/>
                  </a:lnTo>
                  <a:lnTo>
                    <a:pt x="367" y="502"/>
                  </a:lnTo>
                  <a:lnTo>
                    <a:pt x="282" y="428"/>
                  </a:lnTo>
                  <a:lnTo>
                    <a:pt x="144" y="17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Freeform 350"/>
            <p:cNvSpPr/>
            <p:nvPr/>
          </p:nvSpPr>
          <p:spPr bwMode="auto">
            <a:xfrm>
              <a:off x="3146380" y="2895651"/>
              <a:ext cx="180402" cy="58713"/>
            </a:xfrm>
            <a:custGeom>
              <a:avLst/>
              <a:gdLst>
                <a:gd name="T0" fmla="*/ 0 w 346"/>
                <a:gd name="T1" fmla="*/ 1 h 126"/>
                <a:gd name="T2" fmla="*/ 1 w 346"/>
                <a:gd name="T3" fmla="*/ 0 h 126"/>
                <a:gd name="T4" fmla="*/ 6 w 346"/>
                <a:gd name="T5" fmla="*/ 1 h 126"/>
                <a:gd name="T6" fmla="*/ 7 w 346"/>
                <a:gd name="T7" fmla="*/ 2 h 126"/>
                <a:gd name="T8" fmla="*/ 8 w 346"/>
                <a:gd name="T9" fmla="*/ 2 h 126"/>
                <a:gd name="T10" fmla="*/ 8 w 346"/>
                <a:gd name="T11" fmla="*/ 3 h 126"/>
                <a:gd name="T12" fmla="*/ 1 w 346"/>
                <a:gd name="T13" fmla="*/ 1 h 126"/>
                <a:gd name="T14" fmla="*/ 0 w 346"/>
                <a:gd name="T15" fmla="*/ 1 h 1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6"/>
                <a:gd name="T25" fmla="*/ 0 h 126"/>
                <a:gd name="T26" fmla="*/ 346 w 346"/>
                <a:gd name="T27" fmla="*/ 126 h 1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6" h="126">
                  <a:moveTo>
                    <a:pt x="0" y="35"/>
                  </a:moveTo>
                  <a:lnTo>
                    <a:pt x="23" y="0"/>
                  </a:lnTo>
                  <a:lnTo>
                    <a:pt x="266" y="39"/>
                  </a:lnTo>
                  <a:lnTo>
                    <a:pt x="291" y="70"/>
                  </a:lnTo>
                  <a:lnTo>
                    <a:pt x="341" y="83"/>
                  </a:lnTo>
                  <a:lnTo>
                    <a:pt x="346" y="126"/>
                  </a:lnTo>
                  <a:lnTo>
                    <a:pt x="63" y="66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Freeform 351"/>
            <p:cNvSpPr/>
            <p:nvPr/>
          </p:nvSpPr>
          <p:spPr bwMode="auto">
            <a:xfrm>
              <a:off x="3218172" y="2685262"/>
              <a:ext cx="196969" cy="172878"/>
            </a:xfrm>
            <a:custGeom>
              <a:avLst/>
              <a:gdLst>
                <a:gd name="T0" fmla="*/ 0 w 375"/>
                <a:gd name="T1" fmla="*/ 4 h 372"/>
                <a:gd name="T2" fmla="*/ 1 w 375"/>
                <a:gd name="T3" fmla="*/ 3 h 372"/>
                <a:gd name="T4" fmla="*/ 1 w 375"/>
                <a:gd name="T5" fmla="*/ 3 h 372"/>
                <a:gd name="T6" fmla="*/ 4 w 375"/>
                <a:gd name="T7" fmla="*/ 3 h 372"/>
                <a:gd name="T8" fmla="*/ 5 w 375"/>
                <a:gd name="T9" fmla="*/ 3 h 372"/>
                <a:gd name="T10" fmla="*/ 6 w 375"/>
                <a:gd name="T11" fmla="*/ 0 h 372"/>
                <a:gd name="T12" fmla="*/ 7 w 375"/>
                <a:gd name="T13" fmla="*/ 0 h 372"/>
                <a:gd name="T14" fmla="*/ 7 w 375"/>
                <a:gd name="T15" fmla="*/ 1 h 372"/>
                <a:gd name="T16" fmla="*/ 9 w 375"/>
                <a:gd name="T17" fmla="*/ 3 h 372"/>
                <a:gd name="T18" fmla="*/ 8 w 375"/>
                <a:gd name="T19" fmla="*/ 3 h 372"/>
                <a:gd name="T20" fmla="*/ 6 w 375"/>
                <a:gd name="T21" fmla="*/ 6 h 372"/>
                <a:gd name="T22" fmla="*/ 6 w 375"/>
                <a:gd name="T23" fmla="*/ 8 h 372"/>
                <a:gd name="T24" fmla="*/ 5 w 375"/>
                <a:gd name="T25" fmla="*/ 9 h 372"/>
                <a:gd name="T26" fmla="*/ 3 w 375"/>
                <a:gd name="T27" fmla="*/ 8 h 372"/>
                <a:gd name="T28" fmla="*/ 3 w 375"/>
                <a:gd name="T29" fmla="*/ 8 h 372"/>
                <a:gd name="T30" fmla="*/ 2 w 375"/>
                <a:gd name="T31" fmla="*/ 7 h 372"/>
                <a:gd name="T32" fmla="*/ 1 w 375"/>
                <a:gd name="T33" fmla="*/ 7 h 372"/>
                <a:gd name="T34" fmla="*/ 0 w 375"/>
                <a:gd name="T35" fmla="*/ 4 h 3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75"/>
                <a:gd name="T55" fmla="*/ 0 h 372"/>
                <a:gd name="T56" fmla="*/ 375 w 375"/>
                <a:gd name="T57" fmla="*/ 372 h 37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75" h="372">
                  <a:moveTo>
                    <a:pt x="0" y="168"/>
                  </a:moveTo>
                  <a:lnTo>
                    <a:pt x="25" y="120"/>
                  </a:lnTo>
                  <a:lnTo>
                    <a:pt x="58" y="149"/>
                  </a:lnTo>
                  <a:lnTo>
                    <a:pt x="168" y="138"/>
                  </a:lnTo>
                  <a:lnTo>
                    <a:pt x="207" y="123"/>
                  </a:lnTo>
                  <a:lnTo>
                    <a:pt x="259" y="0"/>
                  </a:lnTo>
                  <a:lnTo>
                    <a:pt x="324" y="5"/>
                  </a:lnTo>
                  <a:lnTo>
                    <a:pt x="309" y="36"/>
                  </a:lnTo>
                  <a:lnTo>
                    <a:pt x="375" y="149"/>
                  </a:lnTo>
                  <a:lnTo>
                    <a:pt x="340" y="141"/>
                  </a:lnTo>
                  <a:lnTo>
                    <a:pt x="275" y="270"/>
                  </a:lnTo>
                  <a:lnTo>
                    <a:pt x="266" y="349"/>
                  </a:lnTo>
                  <a:lnTo>
                    <a:pt x="223" y="372"/>
                  </a:lnTo>
                  <a:lnTo>
                    <a:pt x="152" y="326"/>
                  </a:lnTo>
                  <a:lnTo>
                    <a:pt x="107" y="346"/>
                  </a:lnTo>
                  <a:lnTo>
                    <a:pt x="103" y="310"/>
                  </a:lnTo>
                  <a:lnTo>
                    <a:pt x="43" y="318"/>
                  </a:lnTo>
                  <a:lnTo>
                    <a:pt x="0" y="16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Freeform 352"/>
            <p:cNvSpPr/>
            <p:nvPr/>
          </p:nvSpPr>
          <p:spPr bwMode="auto">
            <a:xfrm>
              <a:off x="3374643" y="2946209"/>
              <a:ext cx="46021" cy="13047"/>
            </a:xfrm>
            <a:custGeom>
              <a:avLst/>
              <a:gdLst>
                <a:gd name="T0" fmla="*/ 0 w 89"/>
                <a:gd name="T1" fmla="*/ 0 h 28"/>
                <a:gd name="T2" fmla="*/ 0 w 89"/>
                <a:gd name="T3" fmla="*/ 1 h 28"/>
                <a:gd name="T4" fmla="*/ 2 w 89"/>
                <a:gd name="T5" fmla="*/ 0 h 28"/>
                <a:gd name="T6" fmla="*/ 1 w 89"/>
                <a:gd name="T7" fmla="*/ 0 h 28"/>
                <a:gd name="T8" fmla="*/ 0 w 89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"/>
                <a:gd name="T17" fmla="*/ 89 w 89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">
                  <a:moveTo>
                    <a:pt x="0" y="5"/>
                  </a:moveTo>
                  <a:lnTo>
                    <a:pt x="11" y="28"/>
                  </a:lnTo>
                  <a:lnTo>
                    <a:pt x="89" y="9"/>
                  </a:lnTo>
                  <a:lnTo>
                    <a:pt x="27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Freeform 353"/>
            <p:cNvSpPr/>
            <p:nvPr/>
          </p:nvSpPr>
          <p:spPr bwMode="auto">
            <a:xfrm>
              <a:off x="3415141" y="2735821"/>
              <a:ext cx="125177" cy="153307"/>
            </a:xfrm>
            <a:custGeom>
              <a:avLst/>
              <a:gdLst>
                <a:gd name="T0" fmla="*/ 0 w 236"/>
                <a:gd name="T1" fmla="*/ 5 h 326"/>
                <a:gd name="T2" fmla="*/ 1 w 236"/>
                <a:gd name="T3" fmla="*/ 6 h 326"/>
                <a:gd name="T4" fmla="*/ 0 w 236"/>
                <a:gd name="T5" fmla="*/ 7 h 326"/>
                <a:gd name="T6" fmla="*/ 1 w 236"/>
                <a:gd name="T7" fmla="*/ 8 h 326"/>
                <a:gd name="T8" fmla="*/ 1 w 236"/>
                <a:gd name="T9" fmla="*/ 5 h 326"/>
                <a:gd name="T10" fmla="*/ 2 w 236"/>
                <a:gd name="T11" fmla="*/ 5 h 326"/>
                <a:gd name="T12" fmla="*/ 2 w 236"/>
                <a:gd name="T13" fmla="*/ 6 h 326"/>
                <a:gd name="T14" fmla="*/ 3 w 236"/>
                <a:gd name="T15" fmla="*/ 7 h 326"/>
                <a:gd name="T16" fmla="*/ 3 w 236"/>
                <a:gd name="T17" fmla="*/ 6 h 326"/>
                <a:gd name="T18" fmla="*/ 2 w 236"/>
                <a:gd name="T19" fmla="*/ 4 h 326"/>
                <a:gd name="T20" fmla="*/ 4 w 236"/>
                <a:gd name="T21" fmla="*/ 3 h 326"/>
                <a:gd name="T22" fmla="*/ 2 w 236"/>
                <a:gd name="T23" fmla="*/ 3 h 326"/>
                <a:gd name="T24" fmla="*/ 1 w 236"/>
                <a:gd name="T25" fmla="*/ 1 h 326"/>
                <a:gd name="T26" fmla="*/ 5 w 236"/>
                <a:gd name="T27" fmla="*/ 1 h 326"/>
                <a:gd name="T28" fmla="*/ 6 w 236"/>
                <a:gd name="T29" fmla="*/ 0 h 326"/>
                <a:gd name="T30" fmla="*/ 5 w 236"/>
                <a:gd name="T31" fmla="*/ 1 h 326"/>
                <a:gd name="T32" fmla="*/ 2 w 236"/>
                <a:gd name="T33" fmla="*/ 0 h 326"/>
                <a:gd name="T34" fmla="*/ 1 w 236"/>
                <a:gd name="T35" fmla="*/ 1 h 326"/>
                <a:gd name="T36" fmla="*/ 0 w 236"/>
                <a:gd name="T37" fmla="*/ 5 h 32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6"/>
                <a:gd name="T58" fmla="*/ 0 h 326"/>
                <a:gd name="T59" fmla="*/ 236 w 236"/>
                <a:gd name="T60" fmla="*/ 326 h 32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6" h="326">
                  <a:moveTo>
                    <a:pt x="0" y="195"/>
                  </a:moveTo>
                  <a:lnTo>
                    <a:pt x="32" y="253"/>
                  </a:lnTo>
                  <a:lnTo>
                    <a:pt x="19" y="313"/>
                  </a:lnTo>
                  <a:lnTo>
                    <a:pt x="58" y="326"/>
                  </a:lnTo>
                  <a:lnTo>
                    <a:pt x="56" y="206"/>
                  </a:lnTo>
                  <a:lnTo>
                    <a:pt x="80" y="195"/>
                  </a:lnTo>
                  <a:lnTo>
                    <a:pt x="83" y="238"/>
                  </a:lnTo>
                  <a:lnTo>
                    <a:pt x="105" y="292"/>
                  </a:lnTo>
                  <a:lnTo>
                    <a:pt x="146" y="268"/>
                  </a:lnTo>
                  <a:lnTo>
                    <a:pt x="95" y="158"/>
                  </a:lnTo>
                  <a:lnTo>
                    <a:pt x="174" y="107"/>
                  </a:lnTo>
                  <a:lnTo>
                    <a:pt x="68" y="139"/>
                  </a:lnTo>
                  <a:lnTo>
                    <a:pt x="53" y="66"/>
                  </a:lnTo>
                  <a:lnTo>
                    <a:pt x="209" y="60"/>
                  </a:lnTo>
                  <a:lnTo>
                    <a:pt x="236" y="0"/>
                  </a:lnTo>
                  <a:lnTo>
                    <a:pt x="190" y="37"/>
                  </a:lnTo>
                  <a:lnTo>
                    <a:pt x="80" y="19"/>
                  </a:lnTo>
                  <a:lnTo>
                    <a:pt x="43" y="4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Freeform 354"/>
            <p:cNvSpPr/>
            <p:nvPr/>
          </p:nvSpPr>
          <p:spPr bwMode="auto">
            <a:xfrm>
              <a:off x="3512706" y="2946209"/>
              <a:ext cx="69952" cy="39142"/>
            </a:xfrm>
            <a:custGeom>
              <a:avLst/>
              <a:gdLst>
                <a:gd name="T0" fmla="*/ 0 w 130"/>
                <a:gd name="T1" fmla="*/ 1 h 84"/>
                <a:gd name="T2" fmla="*/ 0 w 130"/>
                <a:gd name="T3" fmla="*/ 2 h 84"/>
                <a:gd name="T4" fmla="*/ 3 w 130"/>
                <a:gd name="T5" fmla="*/ 0 h 84"/>
                <a:gd name="T6" fmla="*/ 1 w 130"/>
                <a:gd name="T7" fmla="*/ 1 h 84"/>
                <a:gd name="T8" fmla="*/ 0 w 130"/>
                <a:gd name="T9" fmla="*/ 1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0"/>
                <a:gd name="T16" fmla="*/ 0 h 84"/>
                <a:gd name="T17" fmla="*/ 130 w 130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0" h="84">
                  <a:moveTo>
                    <a:pt x="0" y="50"/>
                  </a:moveTo>
                  <a:lnTo>
                    <a:pt x="5" y="84"/>
                  </a:lnTo>
                  <a:lnTo>
                    <a:pt x="130" y="0"/>
                  </a:lnTo>
                  <a:lnTo>
                    <a:pt x="37" y="27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Freeform 355"/>
            <p:cNvSpPr/>
            <p:nvPr/>
          </p:nvSpPr>
          <p:spPr bwMode="auto">
            <a:xfrm>
              <a:off x="3584498" y="2729297"/>
              <a:ext cx="25772" cy="60344"/>
            </a:xfrm>
            <a:custGeom>
              <a:avLst/>
              <a:gdLst>
                <a:gd name="T0" fmla="*/ 0 w 47"/>
                <a:gd name="T1" fmla="*/ 1 h 131"/>
                <a:gd name="T2" fmla="*/ 0 w 47"/>
                <a:gd name="T3" fmla="*/ 2 h 131"/>
                <a:gd name="T4" fmla="*/ 1 w 47"/>
                <a:gd name="T5" fmla="*/ 3 h 131"/>
                <a:gd name="T6" fmla="*/ 1 w 47"/>
                <a:gd name="T7" fmla="*/ 2 h 131"/>
                <a:gd name="T8" fmla="*/ 1 w 47"/>
                <a:gd name="T9" fmla="*/ 1 h 131"/>
                <a:gd name="T10" fmla="*/ 1 w 47"/>
                <a:gd name="T11" fmla="*/ 1 h 131"/>
                <a:gd name="T12" fmla="*/ 0 w 47"/>
                <a:gd name="T13" fmla="*/ 1 h 131"/>
                <a:gd name="T14" fmla="*/ 1 w 47"/>
                <a:gd name="T15" fmla="*/ 0 h 131"/>
                <a:gd name="T16" fmla="*/ 0 w 47"/>
                <a:gd name="T17" fmla="*/ 1 h 1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7"/>
                <a:gd name="T28" fmla="*/ 0 h 131"/>
                <a:gd name="T29" fmla="*/ 47 w 47"/>
                <a:gd name="T30" fmla="*/ 131 h 1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7" h="131">
                  <a:moveTo>
                    <a:pt x="0" y="45"/>
                  </a:moveTo>
                  <a:lnTo>
                    <a:pt x="12" y="105"/>
                  </a:lnTo>
                  <a:lnTo>
                    <a:pt x="37" y="131"/>
                  </a:lnTo>
                  <a:lnTo>
                    <a:pt x="19" y="76"/>
                  </a:lnTo>
                  <a:lnTo>
                    <a:pt x="47" y="69"/>
                  </a:lnTo>
                  <a:lnTo>
                    <a:pt x="45" y="27"/>
                  </a:lnTo>
                  <a:lnTo>
                    <a:pt x="12" y="53"/>
                  </a:lnTo>
                  <a:lnTo>
                    <a:pt x="24" y="0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Freeform 356"/>
            <p:cNvSpPr/>
            <p:nvPr/>
          </p:nvSpPr>
          <p:spPr bwMode="auto">
            <a:xfrm>
              <a:off x="3595543" y="2828783"/>
              <a:ext cx="57066" cy="19571"/>
            </a:xfrm>
            <a:custGeom>
              <a:avLst/>
              <a:gdLst>
                <a:gd name="T0" fmla="*/ 0 w 109"/>
                <a:gd name="T1" fmla="*/ 0 h 42"/>
                <a:gd name="T2" fmla="*/ 1 w 109"/>
                <a:gd name="T3" fmla="*/ 0 h 42"/>
                <a:gd name="T4" fmla="*/ 3 w 109"/>
                <a:gd name="T5" fmla="*/ 1 h 42"/>
                <a:gd name="T6" fmla="*/ 0 w 109"/>
                <a:gd name="T7" fmla="*/ 0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9"/>
                <a:gd name="T13" fmla="*/ 0 h 42"/>
                <a:gd name="T14" fmla="*/ 109 w 109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9" h="42">
                  <a:moveTo>
                    <a:pt x="0" y="15"/>
                  </a:moveTo>
                  <a:lnTo>
                    <a:pt x="60" y="0"/>
                  </a:lnTo>
                  <a:lnTo>
                    <a:pt x="109" y="42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Freeform 357"/>
            <p:cNvSpPr/>
            <p:nvPr/>
          </p:nvSpPr>
          <p:spPr bwMode="auto">
            <a:xfrm>
              <a:off x="3654450" y="2781486"/>
              <a:ext cx="209855" cy="177770"/>
            </a:xfrm>
            <a:custGeom>
              <a:avLst/>
              <a:gdLst>
                <a:gd name="T0" fmla="*/ 0 w 400"/>
                <a:gd name="T1" fmla="*/ 1 h 384"/>
                <a:gd name="T2" fmla="*/ 1 w 400"/>
                <a:gd name="T3" fmla="*/ 2 h 384"/>
                <a:gd name="T4" fmla="*/ 3 w 400"/>
                <a:gd name="T5" fmla="*/ 2 h 384"/>
                <a:gd name="T6" fmla="*/ 1 w 400"/>
                <a:gd name="T7" fmla="*/ 2 h 384"/>
                <a:gd name="T8" fmla="*/ 2 w 400"/>
                <a:gd name="T9" fmla="*/ 4 h 384"/>
                <a:gd name="T10" fmla="*/ 3 w 400"/>
                <a:gd name="T11" fmla="*/ 3 h 384"/>
                <a:gd name="T12" fmla="*/ 3 w 400"/>
                <a:gd name="T13" fmla="*/ 4 h 384"/>
                <a:gd name="T14" fmla="*/ 7 w 400"/>
                <a:gd name="T15" fmla="*/ 5 h 384"/>
                <a:gd name="T16" fmla="*/ 7 w 400"/>
                <a:gd name="T17" fmla="*/ 7 h 384"/>
                <a:gd name="T18" fmla="*/ 7 w 400"/>
                <a:gd name="T19" fmla="*/ 7 h 384"/>
                <a:gd name="T20" fmla="*/ 6 w 400"/>
                <a:gd name="T21" fmla="*/ 8 h 384"/>
                <a:gd name="T22" fmla="*/ 8 w 400"/>
                <a:gd name="T23" fmla="*/ 8 h 384"/>
                <a:gd name="T24" fmla="*/ 9 w 400"/>
                <a:gd name="T25" fmla="*/ 9 h 384"/>
                <a:gd name="T26" fmla="*/ 9 w 400"/>
                <a:gd name="T27" fmla="*/ 2 h 384"/>
                <a:gd name="T28" fmla="*/ 6 w 400"/>
                <a:gd name="T29" fmla="*/ 1 h 384"/>
                <a:gd name="T30" fmla="*/ 4 w 400"/>
                <a:gd name="T31" fmla="*/ 3 h 384"/>
                <a:gd name="T32" fmla="*/ 3 w 400"/>
                <a:gd name="T33" fmla="*/ 2 h 384"/>
                <a:gd name="T34" fmla="*/ 3 w 400"/>
                <a:gd name="T35" fmla="*/ 0 h 384"/>
                <a:gd name="T36" fmla="*/ 1 w 400"/>
                <a:gd name="T37" fmla="*/ 0 h 384"/>
                <a:gd name="T38" fmla="*/ 0 w 400"/>
                <a:gd name="T39" fmla="*/ 1 h 3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0"/>
                <a:gd name="T61" fmla="*/ 0 h 384"/>
                <a:gd name="T62" fmla="*/ 400 w 400"/>
                <a:gd name="T63" fmla="*/ 384 h 3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0" h="384">
                  <a:moveTo>
                    <a:pt x="0" y="47"/>
                  </a:moveTo>
                  <a:lnTo>
                    <a:pt x="62" y="84"/>
                  </a:lnTo>
                  <a:lnTo>
                    <a:pt x="118" y="76"/>
                  </a:lnTo>
                  <a:lnTo>
                    <a:pt x="42" y="103"/>
                  </a:lnTo>
                  <a:lnTo>
                    <a:pt x="81" y="164"/>
                  </a:lnTo>
                  <a:lnTo>
                    <a:pt x="114" y="112"/>
                  </a:lnTo>
                  <a:lnTo>
                    <a:pt x="140" y="164"/>
                  </a:lnTo>
                  <a:lnTo>
                    <a:pt x="282" y="223"/>
                  </a:lnTo>
                  <a:lnTo>
                    <a:pt x="315" y="315"/>
                  </a:lnTo>
                  <a:lnTo>
                    <a:pt x="289" y="312"/>
                  </a:lnTo>
                  <a:lnTo>
                    <a:pt x="266" y="356"/>
                  </a:lnTo>
                  <a:lnTo>
                    <a:pt x="352" y="334"/>
                  </a:lnTo>
                  <a:lnTo>
                    <a:pt x="400" y="384"/>
                  </a:lnTo>
                  <a:lnTo>
                    <a:pt x="394" y="99"/>
                  </a:lnTo>
                  <a:lnTo>
                    <a:pt x="271" y="47"/>
                  </a:lnTo>
                  <a:lnTo>
                    <a:pt x="171" y="130"/>
                  </a:lnTo>
                  <a:lnTo>
                    <a:pt x="133" y="89"/>
                  </a:lnTo>
                  <a:lnTo>
                    <a:pt x="119" y="19"/>
                  </a:lnTo>
                  <a:lnTo>
                    <a:pt x="62" y="0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Freeform 358"/>
            <p:cNvSpPr/>
            <p:nvPr/>
          </p:nvSpPr>
          <p:spPr bwMode="auto">
            <a:xfrm>
              <a:off x="3659972" y="2918484"/>
              <a:ext cx="11045" cy="16309"/>
            </a:xfrm>
            <a:custGeom>
              <a:avLst/>
              <a:gdLst>
                <a:gd name="T0" fmla="*/ 0 w 19"/>
                <a:gd name="T1" fmla="*/ 1 h 33"/>
                <a:gd name="T2" fmla="*/ 0 w 19"/>
                <a:gd name="T3" fmla="*/ 0 h 33"/>
                <a:gd name="T4" fmla="*/ 1 w 19"/>
                <a:gd name="T5" fmla="*/ 1 h 33"/>
                <a:gd name="T6" fmla="*/ 0 w 19"/>
                <a:gd name="T7" fmla="*/ 1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33"/>
                <a:gd name="T14" fmla="*/ 19 w 1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33">
                  <a:moveTo>
                    <a:pt x="0" y="33"/>
                  </a:moveTo>
                  <a:lnTo>
                    <a:pt x="11" y="0"/>
                  </a:lnTo>
                  <a:lnTo>
                    <a:pt x="19" y="18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Freeform 359"/>
            <p:cNvSpPr/>
            <p:nvPr/>
          </p:nvSpPr>
          <p:spPr bwMode="auto">
            <a:xfrm>
              <a:off x="1916704" y="1910575"/>
              <a:ext cx="382893" cy="337601"/>
            </a:xfrm>
            <a:custGeom>
              <a:avLst/>
              <a:gdLst>
                <a:gd name="T0" fmla="*/ 0 w 730"/>
                <a:gd name="T1" fmla="*/ 1 h 725"/>
                <a:gd name="T2" fmla="*/ 1 w 730"/>
                <a:gd name="T3" fmla="*/ 0 h 725"/>
                <a:gd name="T4" fmla="*/ 2 w 730"/>
                <a:gd name="T5" fmla="*/ 1 h 725"/>
                <a:gd name="T6" fmla="*/ 3 w 730"/>
                <a:gd name="T7" fmla="*/ 0 h 725"/>
                <a:gd name="T8" fmla="*/ 4 w 730"/>
                <a:gd name="T9" fmla="*/ 1 h 725"/>
                <a:gd name="T10" fmla="*/ 4 w 730"/>
                <a:gd name="T11" fmla="*/ 1 h 725"/>
                <a:gd name="T12" fmla="*/ 5 w 730"/>
                <a:gd name="T13" fmla="*/ 3 h 725"/>
                <a:gd name="T14" fmla="*/ 7 w 730"/>
                <a:gd name="T15" fmla="*/ 4 h 725"/>
                <a:gd name="T16" fmla="*/ 9 w 730"/>
                <a:gd name="T17" fmla="*/ 3 h 725"/>
                <a:gd name="T18" fmla="*/ 9 w 730"/>
                <a:gd name="T19" fmla="*/ 3 h 725"/>
                <a:gd name="T20" fmla="*/ 11 w 730"/>
                <a:gd name="T21" fmla="*/ 2 h 725"/>
                <a:gd name="T22" fmla="*/ 15 w 730"/>
                <a:gd name="T23" fmla="*/ 4 h 725"/>
                <a:gd name="T24" fmla="*/ 15 w 730"/>
                <a:gd name="T25" fmla="*/ 5 h 725"/>
                <a:gd name="T26" fmla="*/ 15 w 730"/>
                <a:gd name="T27" fmla="*/ 7 h 725"/>
                <a:gd name="T28" fmla="*/ 15 w 730"/>
                <a:gd name="T29" fmla="*/ 9 h 725"/>
                <a:gd name="T30" fmla="*/ 15 w 730"/>
                <a:gd name="T31" fmla="*/ 10 h 725"/>
                <a:gd name="T32" fmla="*/ 15 w 730"/>
                <a:gd name="T33" fmla="*/ 12 h 725"/>
                <a:gd name="T34" fmla="*/ 17 w 730"/>
                <a:gd name="T35" fmla="*/ 15 h 725"/>
                <a:gd name="T36" fmla="*/ 15 w 730"/>
                <a:gd name="T37" fmla="*/ 17 h 725"/>
                <a:gd name="T38" fmla="*/ 12 w 730"/>
                <a:gd name="T39" fmla="*/ 16 h 725"/>
                <a:gd name="T40" fmla="*/ 11 w 730"/>
                <a:gd name="T41" fmla="*/ 15 h 725"/>
                <a:gd name="T42" fmla="*/ 8 w 730"/>
                <a:gd name="T43" fmla="*/ 15 h 725"/>
                <a:gd name="T44" fmla="*/ 7 w 730"/>
                <a:gd name="T45" fmla="*/ 14 h 725"/>
                <a:gd name="T46" fmla="*/ 5 w 730"/>
                <a:gd name="T47" fmla="*/ 11 h 725"/>
                <a:gd name="T48" fmla="*/ 4 w 730"/>
                <a:gd name="T49" fmla="*/ 11 h 725"/>
                <a:gd name="T50" fmla="*/ 4 w 730"/>
                <a:gd name="T51" fmla="*/ 11 h 725"/>
                <a:gd name="T52" fmla="*/ 3 w 730"/>
                <a:gd name="T53" fmla="*/ 9 h 725"/>
                <a:gd name="T54" fmla="*/ 1 w 730"/>
                <a:gd name="T55" fmla="*/ 7 h 725"/>
                <a:gd name="T56" fmla="*/ 2 w 730"/>
                <a:gd name="T57" fmla="*/ 5 h 725"/>
                <a:gd name="T58" fmla="*/ 1 w 730"/>
                <a:gd name="T59" fmla="*/ 5 h 725"/>
                <a:gd name="T60" fmla="*/ 1 w 730"/>
                <a:gd name="T61" fmla="*/ 3 h 725"/>
                <a:gd name="T62" fmla="*/ 0 w 730"/>
                <a:gd name="T63" fmla="*/ 1 h 7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30"/>
                <a:gd name="T97" fmla="*/ 0 h 725"/>
                <a:gd name="T98" fmla="*/ 730 w 730"/>
                <a:gd name="T99" fmla="*/ 725 h 7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30" h="725">
                  <a:moveTo>
                    <a:pt x="0" y="24"/>
                  </a:moveTo>
                  <a:lnTo>
                    <a:pt x="20" y="0"/>
                  </a:lnTo>
                  <a:lnTo>
                    <a:pt x="76" y="54"/>
                  </a:lnTo>
                  <a:lnTo>
                    <a:pt x="144" y="10"/>
                  </a:lnTo>
                  <a:lnTo>
                    <a:pt x="153" y="53"/>
                  </a:lnTo>
                  <a:lnTo>
                    <a:pt x="185" y="68"/>
                  </a:lnTo>
                  <a:lnTo>
                    <a:pt x="193" y="114"/>
                  </a:lnTo>
                  <a:lnTo>
                    <a:pt x="292" y="166"/>
                  </a:lnTo>
                  <a:lnTo>
                    <a:pt x="383" y="150"/>
                  </a:lnTo>
                  <a:lnTo>
                    <a:pt x="374" y="123"/>
                  </a:lnTo>
                  <a:lnTo>
                    <a:pt x="497" y="77"/>
                  </a:lnTo>
                  <a:lnTo>
                    <a:pt x="653" y="158"/>
                  </a:lnTo>
                  <a:lnTo>
                    <a:pt x="655" y="204"/>
                  </a:lnTo>
                  <a:lnTo>
                    <a:pt x="630" y="287"/>
                  </a:lnTo>
                  <a:lnTo>
                    <a:pt x="636" y="406"/>
                  </a:lnTo>
                  <a:lnTo>
                    <a:pt x="672" y="441"/>
                  </a:lnTo>
                  <a:lnTo>
                    <a:pt x="644" y="499"/>
                  </a:lnTo>
                  <a:lnTo>
                    <a:pt x="730" y="632"/>
                  </a:lnTo>
                  <a:lnTo>
                    <a:pt x="671" y="725"/>
                  </a:lnTo>
                  <a:lnTo>
                    <a:pt x="510" y="693"/>
                  </a:lnTo>
                  <a:lnTo>
                    <a:pt x="474" y="633"/>
                  </a:lnTo>
                  <a:lnTo>
                    <a:pt x="361" y="655"/>
                  </a:lnTo>
                  <a:lnTo>
                    <a:pt x="279" y="597"/>
                  </a:lnTo>
                  <a:lnTo>
                    <a:pt x="223" y="484"/>
                  </a:lnTo>
                  <a:lnTo>
                    <a:pt x="183" y="468"/>
                  </a:lnTo>
                  <a:lnTo>
                    <a:pt x="171" y="490"/>
                  </a:lnTo>
                  <a:lnTo>
                    <a:pt x="121" y="377"/>
                  </a:lnTo>
                  <a:lnTo>
                    <a:pt x="50" y="310"/>
                  </a:lnTo>
                  <a:lnTo>
                    <a:pt x="82" y="204"/>
                  </a:lnTo>
                  <a:lnTo>
                    <a:pt x="52" y="192"/>
                  </a:lnTo>
                  <a:lnTo>
                    <a:pt x="28" y="13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Freeform 360"/>
            <p:cNvSpPr/>
            <p:nvPr/>
          </p:nvSpPr>
          <p:spPr bwMode="auto">
            <a:xfrm>
              <a:off x="1806254" y="1974181"/>
              <a:ext cx="200651" cy="185925"/>
            </a:xfrm>
            <a:custGeom>
              <a:avLst/>
              <a:gdLst>
                <a:gd name="T0" fmla="*/ 0 w 379"/>
                <a:gd name="T1" fmla="*/ 5 h 402"/>
                <a:gd name="T2" fmla="*/ 0 w 379"/>
                <a:gd name="T3" fmla="*/ 6 h 402"/>
                <a:gd name="T4" fmla="*/ 5 w 379"/>
                <a:gd name="T5" fmla="*/ 8 h 402"/>
                <a:gd name="T6" fmla="*/ 5 w 379"/>
                <a:gd name="T7" fmla="*/ 9 h 402"/>
                <a:gd name="T8" fmla="*/ 6 w 379"/>
                <a:gd name="T9" fmla="*/ 9 h 402"/>
                <a:gd name="T10" fmla="*/ 7 w 379"/>
                <a:gd name="T11" fmla="*/ 9 h 402"/>
                <a:gd name="T12" fmla="*/ 9 w 379"/>
                <a:gd name="T13" fmla="*/ 8 h 402"/>
                <a:gd name="T14" fmla="*/ 9 w 379"/>
                <a:gd name="T15" fmla="*/ 8 h 402"/>
                <a:gd name="T16" fmla="*/ 8 w 379"/>
                <a:gd name="T17" fmla="*/ 6 h 402"/>
                <a:gd name="T18" fmla="*/ 6 w 379"/>
                <a:gd name="T19" fmla="*/ 4 h 402"/>
                <a:gd name="T20" fmla="*/ 7 w 379"/>
                <a:gd name="T21" fmla="*/ 2 h 402"/>
                <a:gd name="T22" fmla="*/ 6 w 379"/>
                <a:gd name="T23" fmla="*/ 1 h 402"/>
                <a:gd name="T24" fmla="*/ 6 w 379"/>
                <a:gd name="T25" fmla="*/ 0 h 402"/>
                <a:gd name="T26" fmla="*/ 3 w 379"/>
                <a:gd name="T27" fmla="*/ 0 h 402"/>
                <a:gd name="T28" fmla="*/ 3 w 379"/>
                <a:gd name="T29" fmla="*/ 1 h 402"/>
                <a:gd name="T30" fmla="*/ 2 w 379"/>
                <a:gd name="T31" fmla="*/ 3 h 402"/>
                <a:gd name="T32" fmla="*/ 0 w 379"/>
                <a:gd name="T33" fmla="*/ 5 h 4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79"/>
                <a:gd name="T52" fmla="*/ 0 h 402"/>
                <a:gd name="T53" fmla="*/ 379 w 379"/>
                <a:gd name="T54" fmla="*/ 402 h 40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79" h="402">
                  <a:moveTo>
                    <a:pt x="0" y="195"/>
                  </a:moveTo>
                  <a:lnTo>
                    <a:pt x="18" y="253"/>
                  </a:lnTo>
                  <a:lnTo>
                    <a:pt x="191" y="342"/>
                  </a:lnTo>
                  <a:lnTo>
                    <a:pt x="192" y="373"/>
                  </a:lnTo>
                  <a:lnTo>
                    <a:pt x="235" y="396"/>
                  </a:lnTo>
                  <a:lnTo>
                    <a:pt x="301" y="402"/>
                  </a:lnTo>
                  <a:lnTo>
                    <a:pt x="360" y="360"/>
                  </a:lnTo>
                  <a:lnTo>
                    <a:pt x="379" y="356"/>
                  </a:lnTo>
                  <a:lnTo>
                    <a:pt x="329" y="243"/>
                  </a:lnTo>
                  <a:lnTo>
                    <a:pt x="258" y="176"/>
                  </a:lnTo>
                  <a:lnTo>
                    <a:pt x="290" y="70"/>
                  </a:lnTo>
                  <a:lnTo>
                    <a:pt x="260" y="58"/>
                  </a:lnTo>
                  <a:lnTo>
                    <a:pt x="236" y="0"/>
                  </a:lnTo>
                  <a:lnTo>
                    <a:pt x="151" y="4"/>
                  </a:lnTo>
                  <a:lnTo>
                    <a:pt x="109" y="41"/>
                  </a:lnTo>
                  <a:lnTo>
                    <a:pt x="93" y="139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Freeform 361"/>
            <p:cNvSpPr/>
            <p:nvPr/>
          </p:nvSpPr>
          <p:spPr bwMode="auto">
            <a:xfrm>
              <a:off x="1167485" y="1731173"/>
              <a:ext cx="233786" cy="225067"/>
            </a:xfrm>
            <a:custGeom>
              <a:avLst/>
              <a:gdLst>
                <a:gd name="T0" fmla="*/ 0 w 446"/>
                <a:gd name="T1" fmla="*/ 3 h 487"/>
                <a:gd name="T2" fmla="*/ 0 w 446"/>
                <a:gd name="T3" fmla="*/ 1 h 487"/>
                <a:gd name="T4" fmla="*/ 1 w 446"/>
                <a:gd name="T5" fmla="*/ 1 h 487"/>
                <a:gd name="T6" fmla="*/ 2 w 446"/>
                <a:gd name="T7" fmla="*/ 1 h 487"/>
                <a:gd name="T8" fmla="*/ 3 w 446"/>
                <a:gd name="T9" fmla="*/ 0 h 487"/>
                <a:gd name="T10" fmla="*/ 5 w 446"/>
                <a:gd name="T11" fmla="*/ 0 h 487"/>
                <a:gd name="T12" fmla="*/ 6 w 446"/>
                <a:gd name="T13" fmla="*/ 1 h 487"/>
                <a:gd name="T14" fmla="*/ 6 w 446"/>
                <a:gd name="T15" fmla="*/ 2 h 487"/>
                <a:gd name="T16" fmla="*/ 5 w 446"/>
                <a:gd name="T17" fmla="*/ 2 h 487"/>
                <a:gd name="T18" fmla="*/ 5 w 446"/>
                <a:gd name="T19" fmla="*/ 4 h 487"/>
                <a:gd name="T20" fmla="*/ 7 w 446"/>
                <a:gd name="T21" fmla="*/ 6 h 487"/>
                <a:gd name="T22" fmla="*/ 8 w 446"/>
                <a:gd name="T23" fmla="*/ 7 h 487"/>
                <a:gd name="T24" fmla="*/ 8 w 446"/>
                <a:gd name="T25" fmla="*/ 7 h 487"/>
                <a:gd name="T26" fmla="*/ 10 w 446"/>
                <a:gd name="T27" fmla="*/ 9 h 487"/>
                <a:gd name="T28" fmla="*/ 9 w 446"/>
                <a:gd name="T29" fmla="*/ 8 h 487"/>
                <a:gd name="T30" fmla="*/ 9 w 446"/>
                <a:gd name="T31" fmla="*/ 10 h 487"/>
                <a:gd name="T32" fmla="*/ 8 w 446"/>
                <a:gd name="T33" fmla="*/ 11 h 487"/>
                <a:gd name="T34" fmla="*/ 8 w 446"/>
                <a:gd name="T35" fmla="*/ 9 h 487"/>
                <a:gd name="T36" fmla="*/ 4 w 446"/>
                <a:gd name="T37" fmla="*/ 6 h 487"/>
                <a:gd name="T38" fmla="*/ 3 w 446"/>
                <a:gd name="T39" fmla="*/ 4 h 487"/>
                <a:gd name="T40" fmla="*/ 2 w 446"/>
                <a:gd name="T41" fmla="*/ 3 h 487"/>
                <a:gd name="T42" fmla="*/ 1 w 446"/>
                <a:gd name="T43" fmla="*/ 4 h 487"/>
                <a:gd name="T44" fmla="*/ 0 w 446"/>
                <a:gd name="T45" fmla="*/ 3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46"/>
                <a:gd name="T70" fmla="*/ 0 h 487"/>
                <a:gd name="T71" fmla="*/ 446 w 446"/>
                <a:gd name="T72" fmla="*/ 487 h 48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46" h="487">
                  <a:moveTo>
                    <a:pt x="0" y="122"/>
                  </a:moveTo>
                  <a:lnTo>
                    <a:pt x="11" y="67"/>
                  </a:lnTo>
                  <a:lnTo>
                    <a:pt x="64" y="39"/>
                  </a:lnTo>
                  <a:lnTo>
                    <a:pt x="87" y="65"/>
                  </a:lnTo>
                  <a:lnTo>
                    <a:pt x="141" y="13"/>
                  </a:lnTo>
                  <a:lnTo>
                    <a:pt x="199" y="0"/>
                  </a:lnTo>
                  <a:lnTo>
                    <a:pt x="266" y="35"/>
                  </a:lnTo>
                  <a:lnTo>
                    <a:pt x="266" y="88"/>
                  </a:lnTo>
                  <a:lnTo>
                    <a:pt x="215" y="97"/>
                  </a:lnTo>
                  <a:lnTo>
                    <a:pt x="220" y="164"/>
                  </a:lnTo>
                  <a:lnTo>
                    <a:pt x="305" y="273"/>
                  </a:lnTo>
                  <a:lnTo>
                    <a:pt x="357" y="281"/>
                  </a:lnTo>
                  <a:lnTo>
                    <a:pt x="351" y="302"/>
                  </a:lnTo>
                  <a:lnTo>
                    <a:pt x="446" y="376"/>
                  </a:lnTo>
                  <a:lnTo>
                    <a:pt x="381" y="362"/>
                  </a:lnTo>
                  <a:lnTo>
                    <a:pt x="396" y="433"/>
                  </a:lnTo>
                  <a:lnTo>
                    <a:pt x="357" y="487"/>
                  </a:lnTo>
                  <a:lnTo>
                    <a:pt x="336" y="377"/>
                  </a:lnTo>
                  <a:lnTo>
                    <a:pt x="170" y="254"/>
                  </a:lnTo>
                  <a:lnTo>
                    <a:pt x="131" y="174"/>
                  </a:lnTo>
                  <a:lnTo>
                    <a:pt x="77" y="146"/>
                  </a:lnTo>
                  <a:lnTo>
                    <a:pt x="26" y="181"/>
                  </a:lnTo>
                  <a:lnTo>
                    <a:pt x="0" y="12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Freeform 362"/>
            <p:cNvSpPr/>
            <p:nvPr/>
          </p:nvSpPr>
          <p:spPr bwMode="auto">
            <a:xfrm>
              <a:off x="1196938" y="1876325"/>
              <a:ext cx="27612" cy="55451"/>
            </a:xfrm>
            <a:custGeom>
              <a:avLst/>
              <a:gdLst>
                <a:gd name="T0" fmla="*/ 0 w 53"/>
                <a:gd name="T1" fmla="*/ 0 h 119"/>
                <a:gd name="T2" fmla="*/ 0 w 53"/>
                <a:gd name="T3" fmla="*/ 3 h 119"/>
                <a:gd name="T4" fmla="*/ 1 w 53"/>
                <a:gd name="T5" fmla="*/ 3 h 119"/>
                <a:gd name="T6" fmla="*/ 1 w 53"/>
                <a:gd name="T7" fmla="*/ 1 h 119"/>
                <a:gd name="T8" fmla="*/ 1 w 53"/>
                <a:gd name="T9" fmla="*/ 0 h 119"/>
                <a:gd name="T10" fmla="*/ 0 w 53"/>
                <a:gd name="T11" fmla="*/ 0 h 1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"/>
                <a:gd name="T19" fmla="*/ 0 h 119"/>
                <a:gd name="T20" fmla="*/ 53 w 53"/>
                <a:gd name="T21" fmla="*/ 119 h 1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" h="119">
                  <a:moveTo>
                    <a:pt x="0" y="19"/>
                  </a:moveTo>
                  <a:lnTo>
                    <a:pt x="8" y="111"/>
                  </a:lnTo>
                  <a:lnTo>
                    <a:pt x="34" y="119"/>
                  </a:lnTo>
                  <a:lnTo>
                    <a:pt x="53" y="47"/>
                  </a:lnTo>
                  <a:lnTo>
                    <a:pt x="35" y="0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Freeform 363"/>
            <p:cNvSpPr/>
            <p:nvPr/>
          </p:nvSpPr>
          <p:spPr bwMode="auto">
            <a:xfrm>
              <a:off x="1283457" y="1949717"/>
              <a:ext cx="60747" cy="35880"/>
            </a:xfrm>
            <a:custGeom>
              <a:avLst/>
              <a:gdLst>
                <a:gd name="T0" fmla="*/ 0 w 115"/>
                <a:gd name="T1" fmla="*/ 0 h 76"/>
                <a:gd name="T2" fmla="*/ 2 w 115"/>
                <a:gd name="T3" fmla="*/ 2 h 76"/>
                <a:gd name="T4" fmla="*/ 3 w 115"/>
                <a:gd name="T5" fmla="*/ 0 h 76"/>
                <a:gd name="T6" fmla="*/ 0 w 115"/>
                <a:gd name="T7" fmla="*/ 0 h 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76"/>
                <a:gd name="T14" fmla="*/ 115 w 115"/>
                <a:gd name="T15" fmla="*/ 76 h 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76">
                  <a:moveTo>
                    <a:pt x="0" y="15"/>
                  </a:moveTo>
                  <a:lnTo>
                    <a:pt x="97" y="76"/>
                  </a:lnTo>
                  <a:lnTo>
                    <a:pt x="115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Freeform 364"/>
            <p:cNvSpPr/>
            <p:nvPr/>
          </p:nvSpPr>
          <p:spPr bwMode="auto">
            <a:xfrm>
              <a:off x="3630519" y="2054096"/>
              <a:ext cx="47862" cy="57082"/>
            </a:xfrm>
            <a:custGeom>
              <a:avLst/>
              <a:gdLst>
                <a:gd name="T0" fmla="*/ 0 w 90"/>
                <a:gd name="T1" fmla="*/ 1 h 124"/>
                <a:gd name="T2" fmla="*/ 0 w 90"/>
                <a:gd name="T3" fmla="*/ 1 h 124"/>
                <a:gd name="T4" fmla="*/ 1 w 90"/>
                <a:gd name="T5" fmla="*/ 1 h 124"/>
                <a:gd name="T6" fmla="*/ 1 w 90"/>
                <a:gd name="T7" fmla="*/ 1 h 124"/>
                <a:gd name="T8" fmla="*/ 1 w 90"/>
                <a:gd name="T9" fmla="*/ 3 h 124"/>
                <a:gd name="T10" fmla="*/ 1 w 90"/>
                <a:gd name="T11" fmla="*/ 3 h 124"/>
                <a:gd name="T12" fmla="*/ 2 w 90"/>
                <a:gd name="T13" fmla="*/ 1 h 124"/>
                <a:gd name="T14" fmla="*/ 2 w 90"/>
                <a:gd name="T15" fmla="*/ 0 h 124"/>
                <a:gd name="T16" fmla="*/ 1 w 90"/>
                <a:gd name="T17" fmla="*/ 0 h 124"/>
                <a:gd name="T18" fmla="*/ 0 w 90"/>
                <a:gd name="T19" fmla="*/ 1 h 1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0"/>
                <a:gd name="T31" fmla="*/ 0 h 124"/>
                <a:gd name="T32" fmla="*/ 90 w 90"/>
                <a:gd name="T33" fmla="*/ 124 h 1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0" h="124">
                  <a:moveTo>
                    <a:pt x="0" y="32"/>
                  </a:moveTo>
                  <a:lnTo>
                    <a:pt x="4" y="64"/>
                  </a:lnTo>
                  <a:lnTo>
                    <a:pt x="25" y="32"/>
                  </a:lnTo>
                  <a:lnTo>
                    <a:pt x="35" y="51"/>
                  </a:lnTo>
                  <a:lnTo>
                    <a:pt x="24" y="124"/>
                  </a:lnTo>
                  <a:lnTo>
                    <a:pt x="64" y="121"/>
                  </a:lnTo>
                  <a:lnTo>
                    <a:pt x="90" y="48"/>
                  </a:lnTo>
                  <a:lnTo>
                    <a:pt x="77" y="5"/>
                  </a:lnTo>
                  <a:lnTo>
                    <a:pt x="36" y="0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Freeform 365"/>
            <p:cNvSpPr/>
            <p:nvPr/>
          </p:nvSpPr>
          <p:spPr bwMode="auto">
            <a:xfrm>
              <a:off x="3654450" y="1874694"/>
              <a:ext cx="226422" cy="187556"/>
            </a:xfrm>
            <a:custGeom>
              <a:avLst/>
              <a:gdLst>
                <a:gd name="T0" fmla="*/ 0 w 433"/>
                <a:gd name="T1" fmla="*/ 9 h 403"/>
                <a:gd name="T2" fmla="*/ 2 w 433"/>
                <a:gd name="T3" fmla="*/ 7 h 403"/>
                <a:gd name="T4" fmla="*/ 4 w 433"/>
                <a:gd name="T5" fmla="*/ 7 h 403"/>
                <a:gd name="T6" fmla="*/ 5 w 433"/>
                <a:gd name="T7" fmla="*/ 5 h 403"/>
                <a:gd name="T8" fmla="*/ 6 w 433"/>
                <a:gd name="T9" fmla="*/ 5 h 403"/>
                <a:gd name="T10" fmla="*/ 6 w 433"/>
                <a:gd name="T11" fmla="*/ 5 h 403"/>
                <a:gd name="T12" fmla="*/ 7 w 433"/>
                <a:gd name="T13" fmla="*/ 5 h 403"/>
                <a:gd name="T14" fmla="*/ 8 w 433"/>
                <a:gd name="T15" fmla="*/ 3 h 403"/>
                <a:gd name="T16" fmla="*/ 8 w 433"/>
                <a:gd name="T17" fmla="*/ 1 h 403"/>
                <a:gd name="T18" fmla="*/ 9 w 433"/>
                <a:gd name="T19" fmla="*/ 1 h 403"/>
                <a:gd name="T20" fmla="*/ 9 w 433"/>
                <a:gd name="T21" fmla="*/ 0 h 403"/>
                <a:gd name="T22" fmla="*/ 9 w 433"/>
                <a:gd name="T23" fmla="*/ 0 h 403"/>
                <a:gd name="T24" fmla="*/ 10 w 433"/>
                <a:gd name="T25" fmla="*/ 2 h 403"/>
                <a:gd name="T26" fmla="*/ 9 w 433"/>
                <a:gd name="T27" fmla="*/ 4 h 403"/>
                <a:gd name="T28" fmla="*/ 9 w 433"/>
                <a:gd name="T29" fmla="*/ 5 h 403"/>
                <a:gd name="T30" fmla="*/ 9 w 433"/>
                <a:gd name="T31" fmla="*/ 7 h 403"/>
                <a:gd name="T32" fmla="*/ 8 w 433"/>
                <a:gd name="T33" fmla="*/ 8 h 403"/>
                <a:gd name="T34" fmla="*/ 8 w 433"/>
                <a:gd name="T35" fmla="*/ 7 h 403"/>
                <a:gd name="T36" fmla="*/ 7 w 433"/>
                <a:gd name="T37" fmla="*/ 8 h 403"/>
                <a:gd name="T38" fmla="*/ 5 w 433"/>
                <a:gd name="T39" fmla="*/ 8 h 403"/>
                <a:gd name="T40" fmla="*/ 5 w 433"/>
                <a:gd name="T41" fmla="*/ 9 h 403"/>
                <a:gd name="T42" fmla="*/ 4 w 433"/>
                <a:gd name="T43" fmla="*/ 9 h 403"/>
                <a:gd name="T44" fmla="*/ 4 w 433"/>
                <a:gd name="T45" fmla="*/ 8 h 403"/>
                <a:gd name="T46" fmla="*/ 0 w 433"/>
                <a:gd name="T47" fmla="*/ 9 h 40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33"/>
                <a:gd name="T73" fmla="*/ 0 h 403"/>
                <a:gd name="T74" fmla="*/ 433 w 433"/>
                <a:gd name="T75" fmla="*/ 403 h 40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33" h="403">
                  <a:moveTo>
                    <a:pt x="0" y="378"/>
                  </a:moveTo>
                  <a:lnTo>
                    <a:pt x="80" y="305"/>
                  </a:lnTo>
                  <a:lnTo>
                    <a:pt x="188" y="305"/>
                  </a:lnTo>
                  <a:lnTo>
                    <a:pt x="232" y="212"/>
                  </a:lnTo>
                  <a:lnTo>
                    <a:pt x="250" y="204"/>
                  </a:lnTo>
                  <a:lnTo>
                    <a:pt x="252" y="239"/>
                  </a:lnTo>
                  <a:lnTo>
                    <a:pt x="299" y="204"/>
                  </a:lnTo>
                  <a:lnTo>
                    <a:pt x="343" y="138"/>
                  </a:lnTo>
                  <a:lnTo>
                    <a:pt x="360" y="21"/>
                  </a:lnTo>
                  <a:lnTo>
                    <a:pt x="394" y="25"/>
                  </a:lnTo>
                  <a:lnTo>
                    <a:pt x="385" y="0"/>
                  </a:lnTo>
                  <a:lnTo>
                    <a:pt x="406" y="1"/>
                  </a:lnTo>
                  <a:lnTo>
                    <a:pt x="433" y="97"/>
                  </a:lnTo>
                  <a:lnTo>
                    <a:pt x="394" y="166"/>
                  </a:lnTo>
                  <a:lnTo>
                    <a:pt x="394" y="227"/>
                  </a:lnTo>
                  <a:lnTo>
                    <a:pt x="367" y="319"/>
                  </a:lnTo>
                  <a:lnTo>
                    <a:pt x="346" y="332"/>
                  </a:lnTo>
                  <a:lnTo>
                    <a:pt x="345" y="297"/>
                  </a:lnTo>
                  <a:lnTo>
                    <a:pt x="284" y="347"/>
                  </a:lnTo>
                  <a:lnTo>
                    <a:pt x="232" y="327"/>
                  </a:lnTo>
                  <a:lnTo>
                    <a:pt x="235" y="368"/>
                  </a:lnTo>
                  <a:lnTo>
                    <a:pt x="188" y="403"/>
                  </a:lnTo>
                  <a:lnTo>
                    <a:pt x="177" y="345"/>
                  </a:lnTo>
                  <a:lnTo>
                    <a:pt x="0" y="37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Freeform 366"/>
            <p:cNvSpPr/>
            <p:nvPr/>
          </p:nvSpPr>
          <p:spPr bwMode="auto">
            <a:xfrm>
              <a:off x="3680221" y="2045941"/>
              <a:ext cx="47862" cy="34249"/>
            </a:xfrm>
            <a:custGeom>
              <a:avLst/>
              <a:gdLst>
                <a:gd name="T0" fmla="*/ 0 w 88"/>
                <a:gd name="T1" fmla="*/ 1 h 73"/>
                <a:gd name="T2" fmla="*/ 1 w 88"/>
                <a:gd name="T3" fmla="*/ 2 h 73"/>
                <a:gd name="T4" fmla="*/ 2 w 88"/>
                <a:gd name="T5" fmla="*/ 1 h 73"/>
                <a:gd name="T6" fmla="*/ 2 w 88"/>
                <a:gd name="T7" fmla="*/ 0 h 73"/>
                <a:gd name="T8" fmla="*/ 0 w 88"/>
                <a:gd name="T9" fmla="*/ 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73"/>
                <a:gd name="T17" fmla="*/ 88 w 88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73">
                  <a:moveTo>
                    <a:pt x="0" y="37"/>
                  </a:moveTo>
                  <a:lnTo>
                    <a:pt x="33" y="73"/>
                  </a:lnTo>
                  <a:lnTo>
                    <a:pt x="83" y="46"/>
                  </a:lnTo>
                  <a:lnTo>
                    <a:pt x="88" y="0"/>
                  </a:lnTo>
                  <a:lnTo>
                    <a:pt x="0" y="3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Freeform 367"/>
            <p:cNvSpPr/>
            <p:nvPr/>
          </p:nvSpPr>
          <p:spPr bwMode="auto">
            <a:xfrm>
              <a:off x="3834851" y="1775208"/>
              <a:ext cx="117813" cy="99486"/>
            </a:xfrm>
            <a:custGeom>
              <a:avLst/>
              <a:gdLst>
                <a:gd name="T0" fmla="*/ 0 w 226"/>
                <a:gd name="T1" fmla="*/ 4 h 214"/>
                <a:gd name="T2" fmla="*/ 0 w 226"/>
                <a:gd name="T3" fmla="*/ 5 h 214"/>
                <a:gd name="T4" fmla="*/ 1 w 226"/>
                <a:gd name="T5" fmla="*/ 5 h 214"/>
                <a:gd name="T6" fmla="*/ 1 w 226"/>
                <a:gd name="T7" fmla="*/ 4 h 214"/>
                <a:gd name="T8" fmla="*/ 3 w 226"/>
                <a:gd name="T9" fmla="*/ 4 h 214"/>
                <a:gd name="T10" fmla="*/ 3 w 226"/>
                <a:gd name="T11" fmla="*/ 3 h 214"/>
                <a:gd name="T12" fmla="*/ 5 w 226"/>
                <a:gd name="T13" fmla="*/ 3 h 214"/>
                <a:gd name="T14" fmla="*/ 5 w 226"/>
                <a:gd name="T15" fmla="*/ 2 h 214"/>
                <a:gd name="T16" fmla="*/ 5 w 226"/>
                <a:gd name="T17" fmla="*/ 1 h 214"/>
                <a:gd name="T18" fmla="*/ 3 w 226"/>
                <a:gd name="T19" fmla="*/ 1 h 214"/>
                <a:gd name="T20" fmla="*/ 2 w 226"/>
                <a:gd name="T21" fmla="*/ 0 h 214"/>
                <a:gd name="T22" fmla="*/ 1 w 226"/>
                <a:gd name="T23" fmla="*/ 3 h 214"/>
                <a:gd name="T24" fmla="*/ 1 w 226"/>
                <a:gd name="T25" fmla="*/ 3 h 214"/>
                <a:gd name="T26" fmla="*/ 0 w 226"/>
                <a:gd name="T27" fmla="*/ 4 h 2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26"/>
                <a:gd name="T43" fmla="*/ 0 h 214"/>
                <a:gd name="T44" fmla="*/ 226 w 226"/>
                <a:gd name="T45" fmla="*/ 214 h 21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26" h="214">
                  <a:moveTo>
                    <a:pt x="0" y="153"/>
                  </a:moveTo>
                  <a:lnTo>
                    <a:pt x="10" y="214"/>
                  </a:lnTo>
                  <a:lnTo>
                    <a:pt x="51" y="192"/>
                  </a:lnTo>
                  <a:lnTo>
                    <a:pt x="23" y="155"/>
                  </a:lnTo>
                  <a:lnTo>
                    <a:pt x="133" y="188"/>
                  </a:lnTo>
                  <a:lnTo>
                    <a:pt x="157" y="138"/>
                  </a:lnTo>
                  <a:lnTo>
                    <a:pt x="226" y="120"/>
                  </a:lnTo>
                  <a:lnTo>
                    <a:pt x="202" y="86"/>
                  </a:lnTo>
                  <a:lnTo>
                    <a:pt x="211" y="58"/>
                  </a:lnTo>
                  <a:lnTo>
                    <a:pt x="150" y="62"/>
                  </a:lnTo>
                  <a:lnTo>
                    <a:pt x="80" y="0"/>
                  </a:lnTo>
                  <a:lnTo>
                    <a:pt x="54" y="122"/>
                  </a:lnTo>
                  <a:lnTo>
                    <a:pt x="22" y="115"/>
                  </a:lnTo>
                  <a:lnTo>
                    <a:pt x="0" y="15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Freeform 368"/>
            <p:cNvSpPr/>
            <p:nvPr/>
          </p:nvSpPr>
          <p:spPr bwMode="auto">
            <a:xfrm>
              <a:off x="3525591" y="1840445"/>
              <a:ext cx="125177" cy="123950"/>
            </a:xfrm>
            <a:custGeom>
              <a:avLst/>
              <a:gdLst>
                <a:gd name="T0" fmla="*/ 0 w 240"/>
                <a:gd name="T1" fmla="*/ 3 h 268"/>
                <a:gd name="T2" fmla="*/ 1 w 240"/>
                <a:gd name="T3" fmla="*/ 4 h 268"/>
                <a:gd name="T4" fmla="*/ 0 w 240"/>
                <a:gd name="T5" fmla="*/ 6 h 268"/>
                <a:gd name="T6" fmla="*/ 2 w 240"/>
                <a:gd name="T7" fmla="*/ 6 h 268"/>
                <a:gd name="T8" fmla="*/ 3 w 240"/>
                <a:gd name="T9" fmla="*/ 5 h 268"/>
                <a:gd name="T10" fmla="*/ 3 w 240"/>
                <a:gd name="T11" fmla="*/ 4 h 268"/>
                <a:gd name="T12" fmla="*/ 5 w 240"/>
                <a:gd name="T13" fmla="*/ 2 h 268"/>
                <a:gd name="T14" fmla="*/ 5 w 240"/>
                <a:gd name="T15" fmla="*/ 1 h 268"/>
                <a:gd name="T16" fmla="*/ 5 w 240"/>
                <a:gd name="T17" fmla="*/ 0 h 268"/>
                <a:gd name="T18" fmla="*/ 5 w 240"/>
                <a:gd name="T19" fmla="*/ 0 h 268"/>
                <a:gd name="T20" fmla="*/ 3 w 240"/>
                <a:gd name="T21" fmla="*/ 1 h 268"/>
                <a:gd name="T22" fmla="*/ 3 w 240"/>
                <a:gd name="T23" fmla="*/ 2 h 268"/>
                <a:gd name="T24" fmla="*/ 2 w 240"/>
                <a:gd name="T25" fmla="*/ 1 h 268"/>
                <a:gd name="T26" fmla="*/ 0 w 240"/>
                <a:gd name="T27" fmla="*/ 3 h 2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40"/>
                <a:gd name="T43" fmla="*/ 0 h 268"/>
                <a:gd name="T44" fmla="*/ 240 w 240"/>
                <a:gd name="T45" fmla="*/ 268 h 26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40" h="268">
                  <a:moveTo>
                    <a:pt x="0" y="151"/>
                  </a:moveTo>
                  <a:lnTo>
                    <a:pt x="43" y="173"/>
                  </a:lnTo>
                  <a:lnTo>
                    <a:pt x="15" y="251"/>
                  </a:lnTo>
                  <a:lnTo>
                    <a:pt x="84" y="268"/>
                  </a:lnTo>
                  <a:lnTo>
                    <a:pt x="155" y="223"/>
                  </a:lnTo>
                  <a:lnTo>
                    <a:pt x="122" y="159"/>
                  </a:lnTo>
                  <a:lnTo>
                    <a:pt x="202" y="101"/>
                  </a:lnTo>
                  <a:lnTo>
                    <a:pt x="240" y="24"/>
                  </a:lnTo>
                  <a:lnTo>
                    <a:pt x="237" y="13"/>
                  </a:lnTo>
                  <a:lnTo>
                    <a:pt x="223" y="0"/>
                  </a:lnTo>
                  <a:lnTo>
                    <a:pt x="147" y="50"/>
                  </a:lnTo>
                  <a:lnTo>
                    <a:pt x="147" y="77"/>
                  </a:lnTo>
                  <a:lnTo>
                    <a:pt x="94" y="68"/>
                  </a:lnTo>
                  <a:lnTo>
                    <a:pt x="0" y="15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Freeform 369"/>
            <p:cNvSpPr/>
            <p:nvPr/>
          </p:nvSpPr>
          <p:spPr bwMode="auto">
            <a:xfrm>
              <a:off x="3562408" y="1943193"/>
              <a:ext cx="66270" cy="99486"/>
            </a:xfrm>
            <a:custGeom>
              <a:avLst/>
              <a:gdLst>
                <a:gd name="T0" fmla="*/ 0 w 128"/>
                <a:gd name="T1" fmla="*/ 5 h 212"/>
                <a:gd name="T2" fmla="*/ 0 w 128"/>
                <a:gd name="T3" fmla="*/ 1 h 212"/>
                <a:gd name="T4" fmla="*/ 2 w 128"/>
                <a:gd name="T5" fmla="*/ 0 h 212"/>
                <a:gd name="T6" fmla="*/ 3 w 128"/>
                <a:gd name="T7" fmla="*/ 3 h 212"/>
                <a:gd name="T8" fmla="*/ 2 w 128"/>
                <a:gd name="T9" fmla="*/ 5 h 212"/>
                <a:gd name="T10" fmla="*/ 0 w 128"/>
                <a:gd name="T11" fmla="*/ 5 h 2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8"/>
                <a:gd name="T19" fmla="*/ 0 h 212"/>
                <a:gd name="T20" fmla="*/ 128 w 128"/>
                <a:gd name="T21" fmla="*/ 212 h 2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8" h="212">
                  <a:moveTo>
                    <a:pt x="0" y="212"/>
                  </a:moveTo>
                  <a:lnTo>
                    <a:pt x="13" y="45"/>
                  </a:lnTo>
                  <a:lnTo>
                    <a:pt x="84" y="0"/>
                  </a:lnTo>
                  <a:lnTo>
                    <a:pt x="128" y="129"/>
                  </a:lnTo>
                  <a:lnTo>
                    <a:pt x="82" y="189"/>
                  </a:lnTo>
                  <a:lnTo>
                    <a:pt x="0" y="21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Freeform 370"/>
            <p:cNvSpPr/>
            <p:nvPr/>
          </p:nvSpPr>
          <p:spPr bwMode="auto">
            <a:xfrm>
              <a:off x="3041452" y="2305257"/>
              <a:ext cx="143585" cy="171247"/>
            </a:xfrm>
            <a:custGeom>
              <a:avLst/>
              <a:gdLst>
                <a:gd name="T0" fmla="*/ 0 w 274"/>
                <a:gd name="T1" fmla="*/ 2 h 369"/>
                <a:gd name="T2" fmla="*/ 1 w 274"/>
                <a:gd name="T3" fmla="*/ 3 h 369"/>
                <a:gd name="T4" fmla="*/ 1 w 274"/>
                <a:gd name="T5" fmla="*/ 5 h 369"/>
                <a:gd name="T6" fmla="*/ 3 w 274"/>
                <a:gd name="T7" fmla="*/ 4 h 369"/>
                <a:gd name="T8" fmla="*/ 4 w 274"/>
                <a:gd name="T9" fmla="*/ 5 h 369"/>
                <a:gd name="T10" fmla="*/ 5 w 274"/>
                <a:gd name="T11" fmla="*/ 7 h 369"/>
                <a:gd name="T12" fmla="*/ 4 w 274"/>
                <a:gd name="T13" fmla="*/ 9 h 369"/>
                <a:gd name="T14" fmla="*/ 6 w 274"/>
                <a:gd name="T15" fmla="*/ 8 h 369"/>
                <a:gd name="T16" fmla="*/ 5 w 274"/>
                <a:gd name="T17" fmla="*/ 5 h 369"/>
                <a:gd name="T18" fmla="*/ 3 w 274"/>
                <a:gd name="T19" fmla="*/ 3 h 369"/>
                <a:gd name="T20" fmla="*/ 4 w 274"/>
                <a:gd name="T21" fmla="*/ 2 h 369"/>
                <a:gd name="T22" fmla="*/ 3 w 274"/>
                <a:gd name="T23" fmla="*/ 1 h 369"/>
                <a:gd name="T24" fmla="*/ 2 w 274"/>
                <a:gd name="T25" fmla="*/ 0 h 369"/>
                <a:gd name="T26" fmla="*/ 1 w 274"/>
                <a:gd name="T27" fmla="*/ 0 h 369"/>
                <a:gd name="T28" fmla="*/ 1 w 274"/>
                <a:gd name="T29" fmla="*/ 1 h 369"/>
                <a:gd name="T30" fmla="*/ 1 w 274"/>
                <a:gd name="T31" fmla="*/ 1 h 369"/>
                <a:gd name="T32" fmla="*/ 0 w 274"/>
                <a:gd name="T33" fmla="*/ 2 h 3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4"/>
                <a:gd name="T52" fmla="*/ 0 h 369"/>
                <a:gd name="T53" fmla="*/ 274 w 274"/>
                <a:gd name="T54" fmla="*/ 369 h 36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4" h="369">
                  <a:moveTo>
                    <a:pt x="0" y="79"/>
                  </a:moveTo>
                  <a:lnTo>
                    <a:pt x="36" y="132"/>
                  </a:lnTo>
                  <a:lnTo>
                    <a:pt x="25" y="223"/>
                  </a:lnTo>
                  <a:lnTo>
                    <a:pt x="123" y="184"/>
                  </a:lnTo>
                  <a:lnTo>
                    <a:pt x="160" y="223"/>
                  </a:lnTo>
                  <a:lnTo>
                    <a:pt x="198" y="313"/>
                  </a:lnTo>
                  <a:lnTo>
                    <a:pt x="188" y="369"/>
                  </a:lnTo>
                  <a:lnTo>
                    <a:pt x="274" y="353"/>
                  </a:lnTo>
                  <a:lnTo>
                    <a:pt x="231" y="234"/>
                  </a:lnTo>
                  <a:lnTo>
                    <a:pt x="138" y="147"/>
                  </a:lnTo>
                  <a:lnTo>
                    <a:pt x="165" y="94"/>
                  </a:lnTo>
                  <a:lnTo>
                    <a:pt x="112" y="67"/>
                  </a:lnTo>
                  <a:lnTo>
                    <a:pt x="73" y="0"/>
                  </a:lnTo>
                  <a:lnTo>
                    <a:pt x="50" y="1"/>
                  </a:lnTo>
                  <a:lnTo>
                    <a:pt x="52" y="48"/>
                  </a:lnTo>
                  <a:lnTo>
                    <a:pt x="36" y="36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Freeform 371"/>
            <p:cNvSpPr/>
            <p:nvPr/>
          </p:nvSpPr>
          <p:spPr bwMode="auto">
            <a:xfrm>
              <a:off x="1149076" y="1649627"/>
              <a:ext cx="9204" cy="17940"/>
            </a:xfrm>
            <a:custGeom>
              <a:avLst/>
              <a:gdLst>
                <a:gd name="T0" fmla="*/ 0 w 18"/>
                <a:gd name="T1" fmla="*/ 1 h 38"/>
                <a:gd name="T2" fmla="*/ 0 w 18"/>
                <a:gd name="T3" fmla="*/ 0 h 38"/>
                <a:gd name="T4" fmla="*/ 0 w 18"/>
                <a:gd name="T5" fmla="*/ 1 h 38"/>
                <a:gd name="T6" fmla="*/ 0 w 18"/>
                <a:gd name="T7" fmla="*/ 1 h 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38"/>
                <a:gd name="T14" fmla="*/ 18 w 18"/>
                <a:gd name="T15" fmla="*/ 38 h 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38">
                  <a:moveTo>
                    <a:pt x="0" y="30"/>
                  </a:moveTo>
                  <a:lnTo>
                    <a:pt x="13" y="0"/>
                  </a:lnTo>
                  <a:lnTo>
                    <a:pt x="18" y="38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Freeform 372"/>
            <p:cNvSpPr/>
            <p:nvPr/>
          </p:nvSpPr>
          <p:spPr bwMode="auto">
            <a:xfrm>
              <a:off x="3041452" y="2639596"/>
              <a:ext cx="75474" cy="102748"/>
            </a:xfrm>
            <a:custGeom>
              <a:avLst/>
              <a:gdLst>
                <a:gd name="T0" fmla="*/ 0 w 142"/>
                <a:gd name="T1" fmla="*/ 0 h 221"/>
                <a:gd name="T2" fmla="*/ 1 w 142"/>
                <a:gd name="T3" fmla="*/ 0 h 221"/>
                <a:gd name="T4" fmla="*/ 1 w 142"/>
                <a:gd name="T5" fmla="*/ 1 h 221"/>
                <a:gd name="T6" fmla="*/ 2 w 142"/>
                <a:gd name="T7" fmla="*/ 0 h 221"/>
                <a:gd name="T8" fmla="*/ 3 w 142"/>
                <a:gd name="T9" fmla="*/ 1 h 221"/>
                <a:gd name="T10" fmla="*/ 3 w 142"/>
                <a:gd name="T11" fmla="*/ 5 h 221"/>
                <a:gd name="T12" fmla="*/ 3 w 142"/>
                <a:gd name="T13" fmla="*/ 5 h 221"/>
                <a:gd name="T14" fmla="*/ 1 w 142"/>
                <a:gd name="T15" fmla="*/ 4 h 221"/>
                <a:gd name="T16" fmla="*/ 0 w 142"/>
                <a:gd name="T17" fmla="*/ 0 h 2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2"/>
                <a:gd name="T28" fmla="*/ 0 h 221"/>
                <a:gd name="T29" fmla="*/ 142 w 142"/>
                <a:gd name="T30" fmla="*/ 221 h 2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2" h="221">
                  <a:moveTo>
                    <a:pt x="0" y="0"/>
                  </a:moveTo>
                  <a:lnTo>
                    <a:pt x="29" y="0"/>
                  </a:lnTo>
                  <a:lnTo>
                    <a:pt x="38" y="41"/>
                  </a:lnTo>
                  <a:lnTo>
                    <a:pt x="73" y="15"/>
                  </a:lnTo>
                  <a:lnTo>
                    <a:pt x="122" y="65"/>
                  </a:lnTo>
                  <a:lnTo>
                    <a:pt x="142" y="221"/>
                  </a:lnTo>
                  <a:lnTo>
                    <a:pt x="141" y="221"/>
                  </a:lnTo>
                  <a:lnTo>
                    <a:pt x="42" y="15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Freeform 373"/>
            <p:cNvSpPr/>
            <p:nvPr/>
          </p:nvSpPr>
          <p:spPr bwMode="auto">
            <a:xfrm>
              <a:off x="3231058" y="2629811"/>
              <a:ext cx="189606" cy="123950"/>
            </a:xfrm>
            <a:custGeom>
              <a:avLst/>
              <a:gdLst>
                <a:gd name="T0" fmla="*/ 0 w 362"/>
                <a:gd name="T1" fmla="*/ 6 h 264"/>
                <a:gd name="T2" fmla="*/ 1 w 362"/>
                <a:gd name="T3" fmla="*/ 6 h 264"/>
                <a:gd name="T4" fmla="*/ 3 w 362"/>
                <a:gd name="T5" fmla="*/ 6 h 264"/>
                <a:gd name="T6" fmla="*/ 4 w 362"/>
                <a:gd name="T7" fmla="*/ 6 h 264"/>
                <a:gd name="T8" fmla="*/ 5 w 362"/>
                <a:gd name="T9" fmla="*/ 3 h 264"/>
                <a:gd name="T10" fmla="*/ 7 w 362"/>
                <a:gd name="T11" fmla="*/ 3 h 264"/>
                <a:gd name="T12" fmla="*/ 8 w 362"/>
                <a:gd name="T13" fmla="*/ 2 h 264"/>
                <a:gd name="T14" fmla="*/ 7 w 362"/>
                <a:gd name="T15" fmla="*/ 1 h 264"/>
                <a:gd name="T16" fmla="*/ 7 w 362"/>
                <a:gd name="T17" fmla="*/ 0 h 264"/>
                <a:gd name="T18" fmla="*/ 5 w 362"/>
                <a:gd name="T19" fmla="*/ 2 h 264"/>
                <a:gd name="T20" fmla="*/ 4 w 362"/>
                <a:gd name="T21" fmla="*/ 3 h 264"/>
                <a:gd name="T22" fmla="*/ 4 w 362"/>
                <a:gd name="T23" fmla="*/ 3 h 264"/>
                <a:gd name="T24" fmla="*/ 3 w 362"/>
                <a:gd name="T25" fmla="*/ 4 h 264"/>
                <a:gd name="T26" fmla="*/ 2 w 362"/>
                <a:gd name="T27" fmla="*/ 4 h 264"/>
                <a:gd name="T28" fmla="*/ 1 w 362"/>
                <a:gd name="T29" fmla="*/ 6 h 264"/>
                <a:gd name="T30" fmla="*/ 0 w 362"/>
                <a:gd name="T31" fmla="*/ 6 h 2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62"/>
                <a:gd name="T49" fmla="*/ 0 h 264"/>
                <a:gd name="T50" fmla="*/ 362 w 362"/>
                <a:gd name="T51" fmla="*/ 264 h 2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62" h="264">
                  <a:moveTo>
                    <a:pt x="0" y="235"/>
                  </a:moveTo>
                  <a:lnTo>
                    <a:pt x="33" y="264"/>
                  </a:lnTo>
                  <a:lnTo>
                    <a:pt x="143" y="253"/>
                  </a:lnTo>
                  <a:lnTo>
                    <a:pt x="182" y="238"/>
                  </a:lnTo>
                  <a:lnTo>
                    <a:pt x="234" y="115"/>
                  </a:lnTo>
                  <a:lnTo>
                    <a:pt x="299" y="120"/>
                  </a:lnTo>
                  <a:lnTo>
                    <a:pt x="362" y="78"/>
                  </a:lnTo>
                  <a:lnTo>
                    <a:pt x="304" y="45"/>
                  </a:lnTo>
                  <a:lnTo>
                    <a:pt x="284" y="0"/>
                  </a:lnTo>
                  <a:lnTo>
                    <a:pt x="210" y="82"/>
                  </a:lnTo>
                  <a:lnTo>
                    <a:pt x="185" y="128"/>
                  </a:lnTo>
                  <a:lnTo>
                    <a:pt x="163" y="103"/>
                  </a:lnTo>
                  <a:lnTo>
                    <a:pt x="120" y="168"/>
                  </a:lnTo>
                  <a:lnTo>
                    <a:pt x="70" y="177"/>
                  </a:lnTo>
                  <a:lnTo>
                    <a:pt x="56" y="238"/>
                  </a:lnTo>
                  <a:lnTo>
                    <a:pt x="0" y="23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Freeform 374"/>
            <p:cNvSpPr/>
            <p:nvPr/>
          </p:nvSpPr>
          <p:spPr bwMode="auto">
            <a:xfrm>
              <a:off x="2791099" y="1597438"/>
              <a:ext cx="635087" cy="272364"/>
            </a:xfrm>
            <a:custGeom>
              <a:avLst/>
              <a:gdLst>
                <a:gd name="T0" fmla="*/ 0 w 1209"/>
                <a:gd name="T1" fmla="*/ 4 h 587"/>
                <a:gd name="T2" fmla="*/ 1 w 1209"/>
                <a:gd name="T3" fmla="*/ 6 h 587"/>
                <a:gd name="T4" fmla="*/ 2 w 1209"/>
                <a:gd name="T5" fmla="*/ 6 h 587"/>
                <a:gd name="T6" fmla="*/ 3 w 1209"/>
                <a:gd name="T7" fmla="*/ 9 h 587"/>
                <a:gd name="T8" fmla="*/ 7 w 1209"/>
                <a:gd name="T9" fmla="*/ 10 h 587"/>
                <a:gd name="T10" fmla="*/ 8 w 1209"/>
                <a:gd name="T11" fmla="*/ 12 h 587"/>
                <a:gd name="T12" fmla="*/ 11 w 1209"/>
                <a:gd name="T13" fmla="*/ 12 h 587"/>
                <a:gd name="T14" fmla="*/ 15 w 1209"/>
                <a:gd name="T15" fmla="*/ 14 h 587"/>
                <a:gd name="T16" fmla="*/ 20 w 1209"/>
                <a:gd name="T17" fmla="*/ 12 h 587"/>
                <a:gd name="T18" fmla="*/ 21 w 1209"/>
                <a:gd name="T19" fmla="*/ 11 h 587"/>
                <a:gd name="T20" fmla="*/ 21 w 1209"/>
                <a:gd name="T21" fmla="*/ 9 h 587"/>
                <a:gd name="T22" fmla="*/ 23 w 1209"/>
                <a:gd name="T23" fmla="*/ 10 h 587"/>
                <a:gd name="T24" fmla="*/ 26 w 1209"/>
                <a:gd name="T25" fmla="*/ 7 h 587"/>
                <a:gd name="T26" fmla="*/ 28 w 1209"/>
                <a:gd name="T27" fmla="*/ 7 h 587"/>
                <a:gd name="T28" fmla="*/ 27 w 1209"/>
                <a:gd name="T29" fmla="*/ 5 h 587"/>
                <a:gd name="T30" fmla="*/ 25 w 1209"/>
                <a:gd name="T31" fmla="*/ 6 h 587"/>
                <a:gd name="T32" fmla="*/ 25 w 1209"/>
                <a:gd name="T33" fmla="*/ 4 h 587"/>
                <a:gd name="T34" fmla="*/ 25 w 1209"/>
                <a:gd name="T35" fmla="*/ 3 h 587"/>
                <a:gd name="T36" fmla="*/ 24 w 1209"/>
                <a:gd name="T37" fmla="*/ 3 h 587"/>
                <a:gd name="T38" fmla="*/ 19 w 1209"/>
                <a:gd name="T39" fmla="*/ 4 h 587"/>
                <a:gd name="T40" fmla="*/ 16 w 1209"/>
                <a:gd name="T41" fmla="*/ 2 h 587"/>
                <a:gd name="T42" fmla="*/ 13 w 1209"/>
                <a:gd name="T43" fmla="*/ 2 h 587"/>
                <a:gd name="T44" fmla="*/ 13 w 1209"/>
                <a:gd name="T45" fmla="*/ 1 h 587"/>
                <a:gd name="T46" fmla="*/ 10 w 1209"/>
                <a:gd name="T47" fmla="*/ 0 h 587"/>
                <a:gd name="T48" fmla="*/ 9 w 1209"/>
                <a:gd name="T49" fmla="*/ 1 h 587"/>
                <a:gd name="T50" fmla="*/ 9 w 1209"/>
                <a:gd name="T51" fmla="*/ 3 h 587"/>
                <a:gd name="T52" fmla="*/ 4 w 1209"/>
                <a:gd name="T53" fmla="*/ 2 h 587"/>
                <a:gd name="T54" fmla="*/ 0 w 1209"/>
                <a:gd name="T55" fmla="*/ 4 h 58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09"/>
                <a:gd name="T85" fmla="*/ 0 h 587"/>
                <a:gd name="T86" fmla="*/ 1209 w 1209"/>
                <a:gd name="T87" fmla="*/ 587 h 58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09" h="587">
                  <a:moveTo>
                    <a:pt x="0" y="184"/>
                  </a:moveTo>
                  <a:lnTo>
                    <a:pt x="39" y="242"/>
                  </a:lnTo>
                  <a:lnTo>
                    <a:pt x="94" y="265"/>
                  </a:lnTo>
                  <a:lnTo>
                    <a:pt x="113" y="389"/>
                  </a:lnTo>
                  <a:lnTo>
                    <a:pt x="282" y="439"/>
                  </a:lnTo>
                  <a:lnTo>
                    <a:pt x="353" y="526"/>
                  </a:lnTo>
                  <a:lnTo>
                    <a:pt x="494" y="522"/>
                  </a:lnTo>
                  <a:lnTo>
                    <a:pt x="651" y="587"/>
                  </a:lnTo>
                  <a:lnTo>
                    <a:pt x="856" y="526"/>
                  </a:lnTo>
                  <a:lnTo>
                    <a:pt x="920" y="477"/>
                  </a:lnTo>
                  <a:lnTo>
                    <a:pt x="920" y="408"/>
                  </a:lnTo>
                  <a:lnTo>
                    <a:pt x="979" y="416"/>
                  </a:lnTo>
                  <a:lnTo>
                    <a:pt x="1110" y="318"/>
                  </a:lnTo>
                  <a:lnTo>
                    <a:pt x="1209" y="312"/>
                  </a:lnTo>
                  <a:lnTo>
                    <a:pt x="1162" y="238"/>
                  </a:lnTo>
                  <a:lnTo>
                    <a:pt x="1065" y="257"/>
                  </a:lnTo>
                  <a:lnTo>
                    <a:pt x="1064" y="174"/>
                  </a:lnTo>
                  <a:lnTo>
                    <a:pt x="1088" y="127"/>
                  </a:lnTo>
                  <a:lnTo>
                    <a:pt x="1018" y="115"/>
                  </a:lnTo>
                  <a:lnTo>
                    <a:pt x="838" y="167"/>
                  </a:lnTo>
                  <a:lnTo>
                    <a:pt x="677" y="90"/>
                  </a:lnTo>
                  <a:lnTo>
                    <a:pt x="576" y="101"/>
                  </a:lnTo>
                  <a:lnTo>
                    <a:pt x="539" y="39"/>
                  </a:lnTo>
                  <a:lnTo>
                    <a:pt x="439" y="0"/>
                  </a:lnTo>
                  <a:lnTo>
                    <a:pt x="386" y="42"/>
                  </a:lnTo>
                  <a:lnTo>
                    <a:pt x="383" y="126"/>
                  </a:lnTo>
                  <a:lnTo>
                    <a:pt x="153" y="89"/>
                  </a:lnTo>
                  <a:lnTo>
                    <a:pt x="0" y="18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Freeform 375"/>
            <p:cNvSpPr/>
            <p:nvPr/>
          </p:nvSpPr>
          <p:spPr bwMode="auto">
            <a:xfrm>
              <a:off x="2075015" y="2253068"/>
              <a:ext cx="154630" cy="177770"/>
            </a:xfrm>
            <a:custGeom>
              <a:avLst/>
              <a:gdLst>
                <a:gd name="T0" fmla="*/ 0 w 294"/>
                <a:gd name="T1" fmla="*/ 6 h 383"/>
                <a:gd name="T2" fmla="*/ 1 w 294"/>
                <a:gd name="T3" fmla="*/ 9 h 383"/>
                <a:gd name="T4" fmla="*/ 3 w 294"/>
                <a:gd name="T5" fmla="*/ 9 h 383"/>
                <a:gd name="T6" fmla="*/ 5 w 294"/>
                <a:gd name="T7" fmla="*/ 6 h 383"/>
                <a:gd name="T8" fmla="*/ 5 w 294"/>
                <a:gd name="T9" fmla="*/ 5 h 383"/>
                <a:gd name="T10" fmla="*/ 7 w 294"/>
                <a:gd name="T11" fmla="*/ 3 h 383"/>
                <a:gd name="T12" fmla="*/ 7 w 294"/>
                <a:gd name="T13" fmla="*/ 3 h 383"/>
                <a:gd name="T14" fmla="*/ 6 w 294"/>
                <a:gd name="T15" fmla="*/ 1 h 383"/>
                <a:gd name="T16" fmla="*/ 4 w 294"/>
                <a:gd name="T17" fmla="*/ 0 h 383"/>
                <a:gd name="T18" fmla="*/ 3 w 294"/>
                <a:gd name="T19" fmla="*/ 0 h 383"/>
                <a:gd name="T20" fmla="*/ 4 w 294"/>
                <a:gd name="T21" fmla="*/ 1 h 383"/>
                <a:gd name="T22" fmla="*/ 3 w 294"/>
                <a:gd name="T23" fmla="*/ 2 h 383"/>
                <a:gd name="T24" fmla="*/ 3 w 294"/>
                <a:gd name="T25" fmla="*/ 3 h 383"/>
                <a:gd name="T26" fmla="*/ 3 w 294"/>
                <a:gd name="T27" fmla="*/ 5 h 383"/>
                <a:gd name="T28" fmla="*/ 0 w 294"/>
                <a:gd name="T29" fmla="*/ 6 h 38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94"/>
                <a:gd name="T46" fmla="*/ 0 h 383"/>
                <a:gd name="T47" fmla="*/ 294 w 294"/>
                <a:gd name="T48" fmla="*/ 383 h 38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94" h="383">
                  <a:moveTo>
                    <a:pt x="0" y="270"/>
                  </a:moveTo>
                  <a:lnTo>
                    <a:pt x="40" y="383"/>
                  </a:lnTo>
                  <a:lnTo>
                    <a:pt x="109" y="364"/>
                  </a:lnTo>
                  <a:lnTo>
                    <a:pt x="218" y="269"/>
                  </a:lnTo>
                  <a:lnTo>
                    <a:pt x="217" y="223"/>
                  </a:lnTo>
                  <a:lnTo>
                    <a:pt x="289" y="139"/>
                  </a:lnTo>
                  <a:lnTo>
                    <a:pt x="294" y="114"/>
                  </a:lnTo>
                  <a:lnTo>
                    <a:pt x="255" y="64"/>
                  </a:lnTo>
                  <a:lnTo>
                    <a:pt x="164" y="0"/>
                  </a:lnTo>
                  <a:lnTo>
                    <a:pt x="141" y="1"/>
                  </a:lnTo>
                  <a:lnTo>
                    <a:pt x="153" y="36"/>
                  </a:lnTo>
                  <a:lnTo>
                    <a:pt x="122" y="101"/>
                  </a:lnTo>
                  <a:lnTo>
                    <a:pt x="141" y="134"/>
                  </a:lnTo>
                  <a:lnTo>
                    <a:pt x="111" y="226"/>
                  </a:lnTo>
                  <a:lnTo>
                    <a:pt x="0" y="27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Freeform 376"/>
            <p:cNvSpPr/>
            <p:nvPr/>
          </p:nvSpPr>
          <p:spPr bwMode="auto">
            <a:xfrm>
              <a:off x="2638310" y="2134011"/>
              <a:ext cx="158312" cy="84808"/>
            </a:xfrm>
            <a:custGeom>
              <a:avLst/>
              <a:gdLst>
                <a:gd name="T0" fmla="*/ 0 w 305"/>
                <a:gd name="T1" fmla="*/ 2 h 184"/>
                <a:gd name="T2" fmla="*/ 1 w 305"/>
                <a:gd name="T3" fmla="*/ 0 h 184"/>
                <a:gd name="T4" fmla="*/ 4 w 305"/>
                <a:gd name="T5" fmla="*/ 1 h 184"/>
                <a:gd name="T6" fmla="*/ 5 w 305"/>
                <a:gd name="T7" fmla="*/ 3 h 184"/>
                <a:gd name="T8" fmla="*/ 7 w 305"/>
                <a:gd name="T9" fmla="*/ 3 h 184"/>
                <a:gd name="T10" fmla="*/ 7 w 305"/>
                <a:gd name="T11" fmla="*/ 4 h 184"/>
                <a:gd name="T12" fmla="*/ 2 w 305"/>
                <a:gd name="T13" fmla="*/ 3 h 184"/>
                <a:gd name="T14" fmla="*/ 0 w 305"/>
                <a:gd name="T15" fmla="*/ 2 h 1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5"/>
                <a:gd name="T25" fmla="*/ 0 h 184"/>
                <a:gd name="T26" fmla="*/ 305 w 305"/>
                <a:gd name="T27" fmla="*/ 184 h 1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5" h="184">
                  <a:moveTo>
                    <a:pt x="0" y="72"/>
                  </a:moveTo>
                  <a:lnTo>
                    <a:pt x="39" y="0"/>
                  </a:lnTo>
                  <a:lnTo>
                    <a:pt x="158" y="46"/>
                  </a:lnTo>
                  <a:lnTo>
                    <a:pt x="223" y="117"/>
                  </a:lnTo>
                  <a:lnTo>
                    <a:pt x="305" y="117"/>
                  </a:lnTo>
                  <a:lnTo>
                    <a:pt x="302" y="184"/>
                  </a:lnTo>
                  <a:lnTo>
                    <a:pt x="102" y="141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Freeform 377"/>
            <p:cNvSpPr/>
            <p:nvPr/>
          </p:nvSpPr>
          <p:spPr bwMode="auto">
            <a:xfrm>
              <a:off x="1103056" y="1566450"/>
              <a:ext cx="71792" cy="70130"/>
            </a:xfrm>
            <a:custGeom>
              <a:avLst/>
              <a:gdLst>
                <a:gd name="T0" fmla="*/ 0 w 138"/>
                <a:gd name="T1" fmla="*/ 3 h 148"/>
                <a:gd name="T2" fmla="*/ 1 w 138"/>
                <a:gd name="T3" fmla="*/ 2 h 148"/>
                <a:gd name="T4" fmla="*/ 1 w 138"/>
                <a:gd name="T5" fmla="*/ 2 h 148"/>
                <a:gd name="T6" fmla="*/ 1 w 138"/>
                <a:gd name="T7" fmla="*/ 1 h 148"/>
                <a:gd name="T8" fmla="*/ 2 w 138"/>
                <a:gd name="T9" fmla="*/ 1 h 148"/>
                <a:gd name="T10" fmla="*/ 2 w 138"/>
                <a:gd name="T11" fmla="*/ 0 h 148"/>
                <a:gd name="T12" fmla="*/ 3 w 138"/>
                <a:gd name="T13" fmla="*/ 0 h 148"/>
                <a:gd name="T14" fmla="*/ 3 w 138"/>
                <a:gd name="T15" fmla="*/ 1 h 148"/>
                <a:gd name="T16" fmla="*/ 2 w 138"/>
                <a:gd name="T17" fmla="*/ 2 h 148"/>
                <a:gd name="T18" fmla="*/ 2 w 138"/>
                <a:gd name="T19" fmla="*/ 3 h 148"/>
                <a:gd name="T20" fmla="*/ 1 w 138"/>
                <a:gd name="T21" fmla="*/ 3 h 148"/>
                <a:gd name="T22" fmla="*/ 0 w 138"/>
                <a:gd name="T23" fmla="*/ 3 h 1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8"/>
                <a:gd name="T37" fmla="*/ 0 h 148"/>
                <a:gd name="T38" fmla="*/ 138 w 138"/>
                <a:gd name="T39" fmla="*/ 148 h 1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8" h="148">
                  <a:moveTo>
                    <a:pt x="0" y="111"/>
                  </a:moveTo>
                  <a:lnTo>
                    <a:pt x="54" y="92"/>
                  </a:lnTo>
                  <a:lnTo>
                    <a:pt x="29" y="76"/>
                  </a:lnTo>
                  <a:lnTo>
                    <a:pt x="53" y="23"/>
                  </a:lnTo>
                  <a:lnTo>
                    <a:pt x="75" y="57"/>
                  </a:lnTo>
                  <a:lnTo>
                    <a:pt x="76" y="0"/>
                  </a:lnTo>
                  <a:lnTo>
                    <a:pt x="138" y="0"/>
                  </a:lnTo>
                  <a:lnTo>
                    <a:pt x="134" y="57"/>
                  </a:lnTo>
                  <a:lnTo>
                    <a:pt x="93" y="79"/>
                  </a:lnTo>
                  <a:lnTo>
                    <a:pt x="95" y="148"/>
                  </a:lnTo>
                  <a:lnTo>
                    <a:pt x="57" y="106"/>
                  </a:lnTo>
                  <a:lnTo>
                    <a:pt x="0" y="11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Freeform 378"/>
            <p:cNvSpPr/>
            <p:nvPr/>
          </p:nvSpPr>
          <p:spPr bwMode="auto">
            <a:xfrm>
              <a:off x="4366852" y="3654029"/>
              <a:ext cx="156471" cy="148414"/>
            </a:xfrm>
            <a:custGeom>
              <a:avLst/>
              <a:gdLst>
                <a:gd name="T0" fmla="*/ 0 w 298"/>
                <a:gd name="T1" fmla="*/ 6 h 322"/>
                <a:gd name="T2" fmla="*/ 1 w 298"/>
                <a:gd name="T3" fmla="*/ 4 h 322"/>
                <a:gd name="T4" fmla="*/ 4 w 298"/>
                <a:gd name="T5" fmla="*/ 3 h 322"/>
                <a:gd name="T6" fmla="*/ 5 w 298"/>
                <a:gd name="T7" fmla="*/ 0 h 322"/>
                <a:gd name="T8" fmla="*/ 6 w 298"/>
                <a:gd name="T9" fmla="*/ 1 h 322"/>
                <a:gd name="T10" fmla="*/ 7 w 298"/>
                <a:gd name="T11" fmla="*/ 0 h 322"/>
                <a:gd name="T12" fmla="*/ 7 w 298"/>
                <a:gd name="T13" fmla="*/ 1 h 322"/>
                <a:gd name="T14" fmla="*/ 6 w 298"/>
                <a:gd name="T15" fmla="*/ 3 h 322"/>
                <a:gd name="T16" fmla="*/ 6 w 298"/>
                <a:gd name="T17" fmla="*/ 4 h 322"/>
                <a:gd name="T18" fmla="*/ 4 w 298"/>
                <a:gd name="T19" fmla="*/ 4 h 322"/>
                <a:gd name="T20" fmla="*/ 4 w 298"/>
                <a:gd name="T21" fmla="*/ 6 h 322"/>
                <a:gd name="T22" fmla="*/ 2 w 298"/>
                <a:gd name="T23" fmla="*/ 7 h 322"/>
                <a:gd name="T24" fmla="*/ 0 w 298"/>
                <a:gd name="T25" fmla="*/ 6 h 3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8"/>
                <a:gd name="T40" fmla="*/ 0 h 322"/>
                <a:gd name="T41" fmla="*/ 298 w 298"/>
                <a:gd name="T42" fmla="*/ 322 h 32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8" h="322">
                  <a:moveTo>
                    <a:pt x="0" y="281"/>
                  </a:moveTo>
                  <a:lnTo>
                    <a:pt x="63" y="182"/>
                  </a:lnTo>
                  <a:lnTo>
                    <a:pt x="172" y="109"/>
                  </a:lnTo>
                  <a:lnTo>
                    <a:pt x="223" y="0"/>
                  </a:lnTo>
                  <a:lnTo>
                    <a:pt x="256" y="32"/>
                  </a:lnTo>
                  <a:lnTo>
                    <a:pt x="293" y="17"/>
                  </a:lnTo>
                  <a:lnTo>
                    <a:pt x="298" y="55"/>
                  </a:lnTo>
                  <a:lnTo>
                    <a:pt x="242" y="134"/>
                  </a:lnTo>
                  <a:lnTo>
                    <a:pt x="252" y="167"/>
                  </a:lnTo>
                  <a:lnTo>
                    <a:pt x="190" y="180"/>
                  </a:lnTo>
                  <a:lnTo>
                    <a:pt x="161" y="289"/>
                  </a:lnTo>
                  <a:lnTo>
                    <a:pt x="96" y="322"/>
                  </a:lnTo>
                  <a:lnTo>
                    <a:pt x="0" y="28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Freeform 379"/>
            <p:cNvSpPr/>
            <p:nvPr/>
          </p:nvSpPr>
          <p:spPr bwMode="auto">
            <a:xfrm>
              <a:off x="4490188" y="3507246"/>
              <a:ext cx="115972" cy="164723"/>
            </a:xfrm>
            <a:custGeom>
              <a:avLst/>
              <a:gdLst>
                <a:gd name="T0" fmla="*/ 0 w 221"/>
                <a:gd name="T1" fmla="*/ 0 h 353"/>
                <a:gd name="T2" fmla="*/ 1 w 221"/>
                <a:gd name="T3" fmla="*/ 1 h 353"/>
                <a:gd name="T4" fmla="*/ 2 w 221"/>
                <a:gd name="T5" fmla="*/ 3 h 353"/>
                <a:gd name="T6" fmla="*/ 3 w 221"/>
                <a:gd name="T7" fmla="*/ 3 h 353"/>
                <a:gd name="T8" fmla="*/ 3 w 221"/>
                <a:gd name="T9" fmla="*/ 3 h 353"/>
                <a:gd name="T10" fmla="*/ 3 w 221"/>
                <a:gd name="T11" fmla="*/ 4 h 353"/>
                <a:gd name="T12" fmla="*/ 5 w 221"/>
                <a:gd name="T13" fmla="*/ 4 h 353"/>
                <a:gd name="T14" fmla="*/ 5 w 221"/>
                <a:gd name="T15" fmla="*/ 5 h 353"/>
                <a:gd name="T16" fmla="*/ 4 w 221"/>
                <a:gd name="T17" fmla="*/ 6 h 353"/>
                <a:gd name="T18" fmla="*/ 3 w 221"/>
                <a:gd name="T19" fmla="*/ 8 h 353"/>
                <a:gd name="T20" fmla="*/ 2 w 221"/>
                <a:gd name="T21" fmla="*/ 8 h 353"/>
                <a:gd name="T22" fmla="*/ 2 w 221"/>
                <a:gd name="T23" fmla="*/ 7 h 353"/>
                <a:gd name="T24" fmla="*/ 1 w 221"/>
                <a:gd name="T25" fmla="*/ 6 h 353"/>
                <a:gd name="T26" fmla="*/ 2 w 221"/>
                <a:gd name="T27" fmla="*/ 4 h 353"/>
                <a:gd name="T28" fmla="*/ 2 w 221"/>
                <a:gd name="T29" fmla="*/ 3 h 353"/>
                <a:gd name="T30" fmla="*/ 0 w 221"/>
                <a:gd name="T31" fmla="*/ 0 h 35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1"/>
                <a:gd name="T49" fmla="*/ 0 h 353"/>
                <a:gd name="T50" fmla="*/ 221 w 221"/>
                <a:gd name="T51" fmla="*/ 353 h 35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1" h="353">
                  <a:moveTo>
                    <a:pt x="0" y="0"/>
                  </a:moveTo>
                  <a:lnTo>
                    <a:pt x="63" y="39"/>
                  </a:lnTo>
                  <a:lnTo>
                    <a:pt x="75" y="117"/>
                  </a:lnTo>
                  <a:lnTo>
                    <a:pt x="104" y="139"/>
                  </a:lnTo>
                  <a:lnTo>
                    <a:pt x="119" y="106"/>
                  </a:lnTo>
                  <a:lnTo>
                    <a:pt x="132" y="161"/>
                  </a:lnTo>
                  <a:lnTo>
                    <a:pt x="221" y="161"/>
                  </a:lnTo>
                  <a:lnTo>
                    <a:pt x="204" y="238"/>
                  </a:lnTo>
                  <a:lnTo>
                    <a:pt x="159" y="250"/>
                  </a:lnTo>
                  <a:lnTo>
                    <a:pt x="120" y="351"/>
                  </a:lnTo>
                  <a:lnTo>
                    <a:pt x="78" y="353"/>
                  </a:lnTo>
                  <a:lnTo>
                    <a:pt x="96" y="316"/>
                  </a:lnTo>
                  <a:lnTo>
                    <a:pt x="41" y="244"/>
                  </a:lnTo>
                  <a:lnTo>
                    <a:pt x="86" y="179"/>
                  </a:lnTo>
                  <a:lnTo>
                    <a:pt x="78" y="12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Freeform 380"/>
            <p:cNvSpPr/>
            <p:nvPr/>
          </p:nvSpPr>
          <p:spPr bwMode="auto">
            <a:xfrm>
              <a:off x="1134350" y="997259"/>
              <a:ext cx="517274" cy="428932"/>
            </a:xfrm>
            <a:custGeom>
              <a:avLst/>
              <a:gdLst>
                <a:gd name="T0" fmla="*/ 0 w 989"/>
                <a:gd name="T1" fmla="*/ 17 h 922"/>
                <a:gd name="T2" fmla="*/ 2 w 989"/>
                <a:gd name="T3" fmla="*/ 17 h 922"/>
                <a:gd name="T4" fmla="*/ 1 w 989"/>
                <a:gd name="T5" fmla="*/ 18 h 922"/>
                <a:gd name="T6" fmla="*/ 2 w 989"/>
                <a:gd name="T7" fmla="*/ 18 h 922"/>
                <a:gd name="T8" fmla="*/ 1 w 989"/>
                <a:gd name="T9" fmla="*/ 19 h 922"/>
                <a:gd name="T10" fmla="*/ 3 w 989"/>
                <a:gd name="T11" fmla="*/ 21 h 922"/>
                <a:gd name="T12" fmla="*/ 5 w 989"/>
                <a:gd name="T13" fmla="*/ 19 h 922"/>
                <a:gd name="T14" fmla="*/ 7 w 989"/>
                <a:gd name="T15" fmla="*/ 19 h 922"/>
                <a:gd name="T16" fmla="*/ 7 w 989"/>
                <a:gd name="T17" fmla="*/ 17 h 922"/>
                <a:gd name="T18" fmla="*/ 6 w 989"/>
                <a:gd name="T19" fmla="*/ 13 h 922"/>
                <a:gd name="T20" fmla="*/ 8 w 989"/>
                <a:gd name="T21" fmla="*/ 11 h 922"/>
                <a:gd name="T22" fmla="*/ 10 w 989"/>
                <a:gd name="T23" fmla="*/ 7 h 922"/>
                <a:gd name="T24" fmla="*/ 11 w 989"/>
                <a:gd name="T25" fmla="*/ 5 h 922"/>
                <a:gd name="T26" fmla="*/ 13 w 989"/>
                <a:gd name="T27" fmla="*/ 5 h 922"/>
                <a:gd name="T28" fmla="*/ 14 w 989"/>
                <a:gd name="T29" fmla="*/ 4 h 922"/>
                <a:gd name="T30" fmla="*/ 15 w 989"/>
                <a:gd name="T31" fmla="*/ 4 h 922"/>
                <a:gd name="T32" fmla="*/ 18 w 989"/>
                <a:gd name="T33" fmla="*/ 4 h 922"/>
                <a:gd name="T34" fmla="*/ 20 w 989"/>
                <a:gd name="T35" fmla="*/ 2 h 922"/>
                <a:gd name="T36" fmla="*/ 21 w 989"/>
                <a:gd name="T37" fmla="*/ 4 h 922"/>
                <a:gd name="T38" fmla="*/ 22 w 989"/>
                <a:gd name="T39" fmla="*/ 3 h 922"/>
                <a:gd name="T40" fmla="*/ 21 w 989"/>
                <a:gd name="T41" fmla="*/ 2 h 922"/>
                <a:gd name="T42" fmla="*/ 21 w 989"/>
                <a:gd name="T43" fmla="*/ 0 h 922"/>
                <a:gd name="T44" fmla="*/ 20 w 989"/>
                <a:gd name="T45" fmla="*/ 0 h 922"/>
                <a:gd name="T46" fmla="*/ 19 w 989"/>
                <a:gd name="T47" fmla="*/ 1 h 922"/>
                <a:gd name="T48" fmla="*/ 19 w 989"/>
                <a:gd name="T49" fmla="*/ 0 h 922"/>
                <a:gd name="T50" fmla="*/ 18 w 989"/>
                <a:gd name="T51" fmla="*/ 0 h 922"/>
                <a:gd name="T52" fmla="*/ 16 w 989"/>
                <a:gd name="T53" fmla="*/ 2 h 922"/>
                <a:gd name="T54" fmla="*/ 15 w 989"/>
                <a:gd name="T55" fmla="*/ 3 h 922"/>
                <a:gd name="T56" fmla="*/ 13 w 989"/>
                <a:gd name="T57" fmla="*/ 3 h 922"/>
                <a:gd name="T58" fmla="*/ 13 w 989"/>
                <a:gd name="T59" fmla="*/ 3 h 922"/>
                <a:gd name="T60" fmla="*/ 13 w 989"/>
                <a:gd name="T61" fmla="*/ 3 h 922"/>
                <a:gd name="T62" fmla="*/ 11 w 989"/>
                <a:gd name="T63" fmla="*/ 4 h 922"/>
                <a:gd name="T64" fmla="*/ 11 w 989"/>
                <a:gd name="T65" fmla="*/ 5 h 922"/>
                <a:gd name="T66" fmla="*/ 9 w 989"/>
                <a:gd name="T67" fmla="*/ 6 h 922"/>
                <a:gd name="T68" fmla="*/ 7 w 989"/>
                <a:gd name="T69" fmla="*/ 8 h 922"/>
                <a:gd name="T70" fmla="*/ 4 w 989"/>
                <a:gd name="T71" fmla="*/ 13 h 922"/>
                <a:gd name="T72" fmla="*/ 5 w 989"/>
                <a:gd name="T73" fmla="*/ 13 h 922"/>
                <a:gd name="T74" fmla="*/ 2 w 989"/>
                <a:gd name="T75" fmla="*/ 14 h 922"/>
                <a:gd name="T76" fmla="*/ 1 w 989"/>
                <a:gd name="T77" fmla="*/ 15 h 922"/>
                <a:gd name="T78" fmla="*/ 0 w 989"/>
                <a:gd name="T79" fmla="*/ 15 h 922"/>
                <a:gd name="T80" fmla="*/ 0 w 989"/>
                <a:gd name="T81" fmla="*/ 16 h 92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89"/>
                <a:gd name="T124" fmla="*/ 0 h 922"/>
                <a:gd name="T125" fmla="*/ 989 w 989"/>
                <a:gd name="T126" fmla="*/ 922 h 92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89" h="922">
                  <a:moveTo>
                    <a:pt x="0" y="688"/>
                  </a:moveTo>
                  <a:lnTo>
                    <a:pt x="4" y="727"/>
                  </a:lnTo>
                  <a:lnTo>
                    <a:pt x="91" y="702"/>
                  </a:lnTo>
                  <a:lnTo>
                    <a:pt x="97" y="717"/>
                  </a:lnTo>
                  <a:lnTo>
                    <a:pt x="3" y="741"/>
                  </a:lnTo>
                  <a:lnTo>
                    <a:pt x="27" y="757"/>
                  </a:lnTo>
                  <a:lnTo>
                    <a:pt x="17" y="807"/>
                  </a:lnTo>
                  <a:lnTo>
                    <a:pt x="80" y="764"/>
                  </a:lnTo>
                  <a:lnTo>
                    <a:pt x="12" y="834"/>
                  </a:lnTo>
                  <a:lnTo>
                    <a:pt x="50" y="834"/>
                  </a:lnTo>
                  <a:lnTo>
                    <a:pt x="27" y="895"/>
                  </a:lnTo>
                  <a:lnTo>
                    <a:pt x="121" y="922"/>
                  </a:lnTo>
                  <a:lnTo>
                    <a:pt x="196" y="863"/>
                  </a:lnTo>
                  <a:lnTo>
                    <a:pt x="213" y="809"/>
                  </a:lnTo>
                  <a:lnTo>
                    <a:pt x="235" y="863"/>
                  </a:lnTo>
                  <a:lnTo>
                    <a:pt x="281" y="795"/>
                  </a:lnTo>
                  <a:lnTo>
                    <a:pt x="270" y="737"/>
                  </a:lnTo>
                  <a:lnTo>
                    <a:pt x="292" y="712"/>
                  </a:lnTo>
                  <a:lnTo>
                    <a:pt x="270" y="685"/>
                  </a:lnTo>
                  <a:lnTo>
                    <a:pt x="277" y="553"/>
                  </a:lnTo>
                  <a:lnTo>
                    <a:pt x="344" y="523"/>
                  </a:lnTo>
                  <a:lnTo>
                    <a:pt x="332" y="483"/>
                  </a:lnTo>
                  <a:lnTo>
                    <a:pt x="364" y="381"/>
                  </a:lnTo>
                  <a:lnTo>
                    <a:pt x="431" y="309"/>
                  </a:lnTo>
                  <a:lnTo>
                    <a:pt x="443" y="249"/>
                  </a:lnTo>
                  <a:lnTo>
                    <a:pt x="488" y="238"/>
                  </a:lnTo>
                  <a:lnTo>
                    <a:pt x="505" y="198"/>
                  </a:lnTo>
                  <a:lnTo>
                    <a:pt x="573" y="207"/>
                  </a:lnTo>
                  <a:lnTo>
                    <a:pt x="574" y="159"/>
                  </a:lnTo>
                  <a:lnTo>
                    <a:pt x="593" y="159"/>
                  </a:lnTo>
                  <a:lnTo>
                    <a:pt x="620" y="138"/>
                  </a:lnTo>
                  <a:lnTo>
                    <a:pt x="665" y="180"/>
                  </a:lnTo>
                  <a:lnTo>
                    <a:pt x="744" y="188"/>
                  </a:lnTo>
                  <a:lnTo>
                    <a:pt x="789" y="162"/>
                  </a:lnTo>
                  <a:lnTo>
                    <a:pt x="801" y="100"/>
                  </a:lnTo>
                  <a:lnTo>
                    <a:pt x="877" y="83"/>
                  </a:lnTo>
                  <a:lnTo>
                    <a:pt x="917" y="108"/>
                  </a:lnTo>
                  <a:lnTo>
                    <a:pt x="912" y="159"/>
                  </a:lnTo>
                  <a:lnTo>
                    <a:pt x="986" y="100"/>
                  </a:lnTo>
                  <a:lnTo>
                    <a:pt x="941" y="109"/>
                  </a:lnTo>
                  <a:lnTo>
                    <a:pt x="952" y="96"/>
                  </a:lnTo>
                  <a:lnTo>
                    <a:pt x="900" y="79"/>
                  </a:lnTo>
                  <a:lnTo>
                    <a:pt x="989" y="51"/>
                  </a:lnTo>
                  <a:lnTo>
                    <a:pt x="917" y="16"/>
                  </a:lnTo>
                  <a:lnTo>
                    <a:pt x="872" y="51"/>
                  </a:lnTo>
                  <a:lnTo>
                    <a:pt x="896" y="4"/>
                  </a:lnTo>
                  <a:lnTo>
                    <a:pt x="861" y="0"/>
                  </a:lnTo>
                  <a:lnTo>
                    <a:pt x="838" y="51"/>
                  </a:lnTo>
                  <a:lnTo>
                    <a:pt x="823" y="55"/>
                  </a:lnTo>
                  <a:lnTo>
                    <a:pt x="823" y="10"/>
                  </a:lnTo>
                  <a:lnTo>
                    <a:pt x="761" y="83"/>
                  </a:lnTo>
                  <a:lnTo>
                    <a:pt x="792" y="17"/>
                  </a:lnTo>
                  <a:lnTo>
                    <a:pt x="761" y="8"/>
                  </a:lnTo>
                  <a:lnTo>
                    <a:pt x="693" y="88"/>
                  </a:lnTo>
                  <a:lnTo>
                    <a:pt x="630" y="62"/>
                  </a:lnTo>
                  <a:lnTo>
                    <a:pt x="646" y="108"/>
                  </a:lnTo>
                  <a:lnTo>
                    <a:pt x="620" y="83"/>
                  </a:lnTo>
                  <a:lnTo>
                    <a:pt x="574" y="140"/>
                  </a:lnTo>
                  <a:lnTo>
                    <a:pt x="580" y="93"/>
                  </a:lnTo>
                  <a:lnTo>
                    <a:pt x="557" y="132"/>
                  </a:lnTo>
                  <a:lnTo>
                    <a:pt x="535" y="105"/>
                  </a:lnTo>
                  <a:lnTo>
                    <a:pt x="550" y="144"/>
                  </a:lnTo>
                  <a:lnTo>
                    <a:pt x="500" y="128"/>
                  </a:lnTo>
                  <a:lnTo>
                    <a:pt x="483" y="181"/>
                  </a:lnTo>
                  <a:lnTo>
                    <a:pt x="438" y="203"/>
                  </a:lnTo>
                  <a:lnTo>
                    <a:pt x="480" y="205"/>
                  </a:lnTo>
                  <a:lnTo>
                    <a:pt x="401" y="234"/>
                  </a:lnTo>
                  <a:lnTo>
                    <a:pt x="387" y="273"/>
                  </a:lnTo>
                  <a:lnTo>
                    <a:pt x="414" y="273"/>
                  </a:lnTo>
                  <a:lnTo>
                    <a:pt x="317" y="336"/>
                  </a:lnTo>
                  <a:lnTo>
                    <a:pt x="283" y="446"/>
                  </a:lnTo>
                  <a:lnTo>
                    <a:pt x="175" y="537"/>
                  </a:lnTo>
                  <a:lnTo>
                    <a:pt x="196" y="560"/>
                  </a:lnTo>
                  <a:lnTo>
                    <a:pt x="238" y="543"/>
                  </a:lnTo>
                  <a:lnTo>
                    <a:pt x="134" y="570"/>
                  </a:lnTo>
                  <a:lnTo>
                    <a:pt x="80" y="607"/>
                  </a:lnTo>
                  <a:lnTo>
                    <a:pt x="91" y="629"/>
                  </a:lnTo>
                  <a:lnTo>
                    <a:pt x="52" y="629"/>
                  </a:lnTo>
                  <a:lnTo>
                    <a:pt x="56" y="657"/>
                  </a:lnTo>
                  <a:lnTo>
                    <a:pt x="5" y="657"/>
                  </a:lnTo>
                  <a:lnTo>
                    <a:pt x="52" y="673"/>
                  </a:lnTo>
                  <a:lnTo>
                    <a:pt x="0" y="68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Freeform 381"/>
            <p:cNvSpPr/>
            <p:nvPr/>
          </p:nvSpPr>
          <p:spPr bwMode="auto">
            <a:xfrm>
              <a:off x="2253576" y="1977442"/>
              <a:ext cx="333191" cy="300089"/>
            </a:xfrm>
            <a:custGeom>
              <a:avLst/>
              <a:gdLst>
                <a:gd name="T0" fmla="*/ 0 w 636"/>
                <a:gd name="T1" fmla="*/ 8 h 645"/>
                <a:gd name="T2" fmla="*/ 1 w 636"/>
                <a:gd name="T3" fmla="*/ 9 h 645"/>
                <a:gd name="T4" fmla="*/ 5 w 636"/>
                <a:gd name="T5" fmla="*/ 8 h 645"/>
                <a:gd name="T6" fmla="*/ 5 w 636"/>
                <a:gd name="T7" fmla="*/ 7 h 645"/>
                <a:gd name="T8" fmla="*/ 7 w 636"/>
                <a:gd name="T9" fmla="*/ 6 h 645"/>
                <a:gd name="T10" fmla="*/ 7 w 636"/>
                <a:gd name="T11" fmla="*/ 5 h 645"/>
                <a:gd name="T12" fmla="*/ 8 w 636"/>
                <a:gd name="T13" fmla="*/ 4 h 645"/>
                <a:gd name="T14" fmla="*/ 8 w 636"/>
                <a:gd name="T15" fmla="*/ 4 h 645"/>
                <a:gd name="T16" fmla="*/ 9 w 636"/>
                <a:gd name="T17" fmla="*/ 3 h 645"/>
                <a:gd name="T18" fmla="*/ 9 w 636"/>
                <a:gd name="T19" fmla="*/ 2 h 645"/>
                <a:gd name="T20" fmla="*/ 9 w 636"/>
                <a:gd name="T21" fmla="*/ 1 h 645"/>
                <a:gd name="T22" fmla="*/ 12 w 636"/>
                <a:gd name="T23" fmla="*/ 0 h 645"/>
                <a:gd name="T24" fmla="*/ 15 w 636"/>
                <a:gd name="T25" fmla="*/ 2 h 645"/>
                <a:gd name="T26" fmla="*/ 14 w 636"/>
                <a:gd name="T27" fmla="*/ 3 h 645"/>
                <a:gd name="T28" fmla="*/ 11 w 636"/>
                <a:gd name="T29" fmla="*/ 3 h 645"/>
                <a:gd name="T30" fmla="*/ 11 w 636"/>
                <a:gd name="T31" fmla="*/ 4 h 645"/>
                <a:gd name="T32" fmla="*/ 13 w 636"/>
                <a:gd name="T33" fmla="*/ 5 h 645"/>
                <a:gd name="T34" fmla="*/ 12 w 636"/>
                <a:gd name="T35" fmla="*/ 6 h 645"/>
                <a:gd name="T36" fmla="*/ 12 w 636"/>
                <a:gd name="T37" fmla="*/ 7 h 645"/>
                <a:gd name="T38" fmla="*/ 9 w 636"/>
                <a:gd name="T39" fmla="*/ 11 h 645"/>
                <a:gd name="T40" fmla="*/ 9 w 636"/>
                <a:gd name="T41" fmla="*/ 10 h 645"/>
                <a:gd name="T42" fmla="*/ 7 w 636"/>
                <a:gd name="T43" fmla="*/ 11 h 645"/>
                <a:gd name="T44" fmla="*/ 9 w 636"/>
                <a:gd name="T45" fmla="*/ 14 h 645"/>
                <a:gd name="T46" fmla="*/ 7 w 636"/>
                <a:gd name="T47" fmla="*/ 14 h 645"/>
                <a:gd name="T48" fmla="*/ 6 w 636"/>
                <a:gd name="T49" fmla="*/ 15 h 645"/>
                <a:gd name="T50" fmla="*/ 5 w 636"/>
                <a:gd name="T51" fmla="*/ 13 h 645"/>
                <a:gd name="T52" fmla="*/ 1 w 636"/>
                <a:gd name="T53" fmla="*/ 13 h 645"/>
                <a:gd name="T54" fmla="*/ 2 w 636"/>
                <a:gd name="T55" fmla="*/ 11 h 645"/>
                <a:gd name="T56" fmla="*/ 0 w 636"/>
                <a:gd name="T57" fmla="*/ 8 h 64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36"/>
                <a:gd name="T88" fmla="*/ 0 h 645"/>
                <a:gd name="T89" fmla="*/ 636 w 636"/>
                <a:gd name="T90" fmla="*/ 645 h 64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36" h="645">
                  <a:moveTo>
                    <a:pt x="0" y="354"/>
                  </a:moveTo>
                  <a:lnTo>
                    <a:pt x="59" y="377"/>
                  </a:lnTo>
                  <a:lnTo>
                    <a:pt x="198" y="354"/>
                  </a:lnTo>
                  <a:lnTo>
                    <a:pt x="225" y="289"/>
                  </a:lnTo>
                  <a:lnTo>
                    <a:pt x="319" y="253"/>
                  </a:lnTo>
                  <a:lnTo>
                    <a:pt x="326" y="197"/>
                  </a:lnTo>
                  <a:lnTo>
                    <a:pt x="361" y="182"/>
                  </a:lnTo>
                  <a:lnTo>
                    <a:pt x="347" y="154"/>
                  </a:lnTo>
                  <a:lnTo>
                    <a:pt x="379" y="150"/>
                  </a:lnTo>
                  <a:lnTo>
                    <a:pt x="404" y="96"/>
                  </a:lnTo>
                  <a:lnTo>
                    <a:pt x="394" y="40"/>
                  </a:lnTo>
                  <a:lnTo>
                    <a:pt x="524" y="0"/>
                  </a:lnTo>
                  <a:lnTo>
                    <a:pt x="636" y="84"/>
                  </a:lnTo>
                  <a:lnTo>
                    <a:pt x="607" y="119"/>
                  </a:lnTo>
                  <a:lnTo>
                    <a:pt x="497" y="119"/>
                  </a:lnTo>
                  <a:lnTo>
                    <a:pt x="499" y="191"/>
                  </a:lnTo>
                  <a:lnTo>
                    <a:pt x="548" y="237"/>
                  </a:lnTo>
                  <a:lnTo>
                    <a:pt x="521" y="261"/>
                  </a:lnTo>
                  <a:lnTo>
                    <a:pt x="528" y="300"/>
                  </a:lnTo>
                  <a:lnTo>
                    <a:pt x="412" y="449"/>
                  </a:lnTo>
                  <a:lnTo>
                    <a:pt x="364" y="444"/>
                  </a:lnTo>
                  <a:lnTo>
                    <a:pt x="326" y="481"/>
                  </a:lnTo>
                  <a:lnTo>
                    <a:pt x="387" y="617"/>
                  </a:lnTo>
                  <a:lnTo>
                    <a:pt x="302" y="617"/>
                  </a:lnTo>
                  <a:lnTo>
                    <a:pt x="271" y="645"/>
                  </a:lnTo>
                  <a:lnTo>
                    <a:pt x="207" y="564"/>
                  </a:lnTo>
                  <a:lnTo>
                    <a:pt x="27" y="580"/>
                  </a:lnTo>
                  <a:lnTo>
                    <a:pt x="86" y="487"/>
                  </a:lnTo>
                  <a:lnTo>
                    <a:pt x="0" y="35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Freeform 382"/>
            <p:cNvSpPr/>
            <p:nvPr/>
          </p:nvSpPr>
          <p:spPr bwMode="auto">
            <a:xfrm>
              <a:off x="3860623" y="2827152"/>
              <a:ext cx="200651" cy="158199"/>
            </a:xfrm>
            <a:custGeom>
              <a:avLst/>
              <a:gdLst>
                <a:gd name="T0" fmla="*/ 0 w 380"/>
                <a:gd name="T1" fmla="*/ 0 h 340"/>
                <a:gd name="T2" fmla="*/ 0 w 380"/>
                <a:gd name="T3" fmla="*/ 7 h 340"/>
                <a:gd name="T4" fmla="*/ 2 w 380"/>
                <a:gd name="T5" fmla="*/ 7 h 340"/>
                <a:gd name="T6" fmla="*/ 3 w 380"/>
                <a:gd name="T7" fmla="*/ 5 h 340"/>
                <a:gd name="T8" fmla="*/ 5 w 380"/>
                <a:gd name="T9" fmla="*/ 6 h 340"/>
                <a:gd name="T10" fmla="*/ 6 w 380"/>
                <a:gd name="T11" fmla="*/ 8 h 340"/>
                <a:gd name="T12" fmla="*/ 9 w 380"/>
                <a:gd name="T13" fmla="*/ 8 h 340"/>
                <a:gd name="T14" fmla="*/ 6 w 380"/>
                <a:gd name="T15" fmla="*/ 5 h 340"/>
                <a:gd name="T16" fmla="*/ 6 w 380"/>
                <a:gd name="T17" fmla="*/ 3 h 340"/>
                <a:gd name="T18" fmla="*/ 4 w 380"/>
                <a:gd name="T19" fmla="*/ 3 h 340"/>
                <a:gd name="T20" fmla="*/ 3 w 380"/>
                <a:gd name="T21" fmla="*/ 1 h 340"/>
                <a:gd name="T22" fmla="*/ 0 w 380"/>
                <a:gd name="T23" fmla="*/ 0 h 3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80"/>
                <a:gd name="T37" fmla="*/ 0 h 340"/>
                <a:gd name="T38" fmla="*/ 380 w 380"/>
                <a:gd name="T39" fmla="*/ 340 h 3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80" h="340">
                  <a:moveTo>
                    <a:pt x="0" y="0"/>
                  </a:moveTo>
                  <a:lnTo>
                    <a:pt x="6" y="285"/>
                  </a:lnTo>
                  <a:lnTo>
                    <a:pt x="68" y="293"/>
                  </a:lnTo>
                  <a:lnTo>
                    <a:pt x="129" y="215"/>
                  </a:lnTo>
                  <a:lnTo>
                    <a:pt x="195" y="250"/>
                  </a:lnTo>
                  <a:lnTo>
                    <a:pt x="259" y="327"/>
                  </a:lnTo>
                  <a:lnTo>
                    <a:pt x="380" y="340"/>
                  </a:lnTo>
                  <a:lnTo>
                    <a:pt x="243" y="213"/>
                  </a:lnTo>
                  <a:lnTo>
                    <a:pt x="251" y="151"/>
                  </a:lnTo>
                  <a:lnTo>
                    <a:pt x="188" y="128"/>
                  </a:lnTo>
                  <a:lnTo>
                    <a:pt x="126" y="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Freeform 383"/>
            <p:cNvSpPr/>
            <p:nvPr/>
          </p:nvSpPr>
          <p:spPr bwMode="auto">
            <a:xfrm>
              <a:off x="4006049" y="2859771"/>
              <a:ext cx="82837" cy="40773"/>
            </a:xfrm>
            <a:custGeom>
              <a:avLst/>
              <a:gdLst>
                <a:gd name="T0" fmla="*/ 0 w 159"/>
                <a:gd name="T1" fmla="*/ 1 h 90"/>
                <a:gd name="T2" fmla="*/ 2 w 159"/>
                <a:gd name="T3" fmla="*/ 2 h 90"/>
                <a:gd name="T4" fmla="*/ 4 w 159"/>
                <a:gd name="T5" fmla="*/ 1 h 90"/>
                <a:gd name="T6" fmla="*/ 3 w 159"/>
                <a:gd name="T7" fmla="*/ 0 h 90"/>
                <a:gd name="T8" fmla="*/ 3 w 159"/>
                <a:gd name="T9" fmla="*/ 1 h 90"/>
                <a:gd name="T10" fmla="*/ 0 w 159"/>
                <a:gd name="T11" fmla="*/ 1 h 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9"/>
                <a:gd name="T19" fmla="*/ 0 h 90"/>
                <a:gd name="T20" fmla="*/ 159 w 159"/>
                <a:gd name="T21" fmla="*/ 90 h 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9" h="90">
                  <a:moveTo>
                    <a:pt x="0" y="57"/>
                  </a:moveTo>
                  <a:lnTo>
                    <a:pt x="93" y="90"/>
                  </a:lnTo>
                  <a:lnTo>
                    <a:pt x="159" y="27"/>
                  </a:lnTo>
                  <a:lnTo>
                    <a:pt x="132" y="0"/>
                  </a:lnTo>
                  <a:lnTo>
                    <a:pt x="114" y="35"/>
                  </a:lnTo>
                  <a:lnTo>
                    <a:pt x="0" y="5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Freeform 384"/>
            <p:cNvSpPr/>
            <p:nvPr/>
          </p:nvSpPr>
          <p:spPr bwMode="auto">
            <a:xfrm>
              <a:off x="4055751" y="2828783"/>
              <a:ext cx="42339" cy="40773"/>
            </a:xfrm>
            <a:custGeom>
              <a:avLst/>
              <a:gdLst>
                <a:gd name="T0" fmla="*/ 0 w 80"/>
                <a:gd name="T1" fmla="*/ 0 h 86"/>
                <a:gd name="T2" fmla="*/ 1 w 80"/>
                <a:gd name="T3" fmla="*/ 1 h 86"/>
                <a:gd name="T4" fmla="*/ 2 w 80"/>
                <a:gd name="T5" fmla="*/ 2 h 86"/>
                <a:gd name="T6" fmla="*/ 2 w 80"/>
                <a:gd name="T7" fmla="*/ 1 h 86"/>
                <a:gd name="T8" fmla="*/ 0 w 80"/>
                <a:gd name="T9" fmla="*/ 0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86"/>
                <a:gd name="T17" fmla="*/ 80 w 80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86">
                  <a:moveTo>
                    <a:pt x="0" y="0"/>
                  </a:moveTo>
                  <a:lnTo>
                    <a:pt x="63" y="39"/>
                  </a:lnTo>
                  <a:lnTo>
                    <a:pt x="80" y="86"/>
                  </a:lnTo>
                  <a:lnTo>
                    <a:pt x="79" y="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Freeform 385"/>
            <p:cNvSpPr/>
            <p:nvPr/>
          </p:nvSpPr>
          <p:spPr bwMode="auto">
            <a:xfrm>
              <a:off x="3380166" y="2540110"/>
              <a:ext cx="47862" cy="58713"/>
            </a:xfrm>
            <a:custGeom>
              <a:avLst/>
              <a:gdLst>
                <a:gd name="T0" fmla="*/ 0 w 89"/>
                <a:gd name="T1" fmla="*/ 3 h 127"/>
                <a:gd name="T2" fmla="*/ 2 w 89"/>
                <a:gd name="T3" fmla="*/ 1 h 127"/>
                <a:gd name="T4" fmla="*/ 2 w 89"/>
                <a:gd name="T5" fmla="*/ 0 h 127"/>
                <a:gd name="T6" fmla="*/ 0 w 89"/>
                <a:gd name="T7" fmla="*/ 3 h 1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9"/>
                <a:gd name="T13" fmla="*/ 0 h 127"/>
                <a:gd name="T14" fmla="*/ 89 w 89"/>
                <a:gd name="T15" fmla="*/ 127 h 1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9" h="127">
                  <a:moveTo>
                    <a:pt x="0" y="127"/>
                  </a:moveTo>
                  <a:lnTo>
                    <a:pt x="64" y="67"/>
                  </a:lnTo>
                  <a:lnTo>
                    <a:pt x="89" y="0"/>
                  </a:lnTo>
                  <a:lnTo>
                    <a:pt x="0" y="12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Freeform 386"/>
            <p:cNvSpPr/>
            <p:nvPr/>
          </p:nvSpPr>
          <p:spPr bwMode="auto">
            <a:xfrm>
              <a:off x="3435391" y="2388434"/>
              <a:ext cx="82837" cy="125581"/>
            </a:xfrm>
            <a:custGeom>
              <a:avLst/>
              <a:gdLst>
                <a:gd name="T0" fmla="*/ 0 w 156"/>
                <a:gd name="T1" fmla="*/ 3 h 269"/>
                <a:gd name="T2" fmla="*/ 1 w 156"/>
                <a:gd name="T3" fmla="*/ 0 h 269"/>
                <a:gd name="T4" fmla="*/ 2 w 156"/>
                <a:gd name="T5" fmla="*/ 0 h 269"/>
                <a:gd name="T6" fmla="*/ 2 w 156"/>
                <a:gd name="T7" fmla="*/ 2 h 269"/>
                <a:gd name="T8" fmla="*/ 1 w 156"/>
                <a:gd name="T9" fmla="*/ 3 h 269"/>
                <a:gd name="T10" fmla="*/ 1 w 156"/>
                <a:gd name="T11" fmla="*/ 4 h 269"/>
                <a:gd name="T12" fmla="*/ 3 w 156"/>
                <a:gd name="T13" fmla="*/ 5 h 269"/>
                <a:gd name="T14" fmla="*/ 4 w 156"/>
                <a:gd name="T15" fmla="*/ 6 h 269"/>
                <a:gd name="T16" fmla="*/ 3 w 156"/>
                <a:gd name="T17" fmla="*/ 5 h 269"/>
                <a:gd name="T18" fmla="*/ 3 w 156"/>
                <a:gd name="T19" fmla="*/ 6 h 269"/>
                <a:gd name="T20" fmla="*/ 1 w 156"/>
                <a:gd name="T21" fmla="*/ 5 h 269"/>
                <a:gd name="T22" fmla="*/ 0 w 156"/>
                <a:gd name="T23" fmla="*/ 3 h 26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6"/>
                <a:gd name="T37" fmla="*/ 0 h 269"/>
                <a:gd name="T38" fmla="*/ 156 w 156"/>
                <a:gd name="T39" fmla="*/ 269 h 26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6" h="269">
                  <a:moveTo>
                    <a:pt x="0" y="106"/>
                  </a:moveTo>
                  <a:lnTo>
                    <a:pt x="28" y="0"/>
                  </a:lnTo>
                  <a:lnTo>
                    <a:pt x="85" y="4"/>
                  </a:lnTo>
                  <a:lnTo>
                    <a:pt x="97" y="72"/>
                  </a:lnTo>
                  <a:lnTo>
                    <a:pt x="55" y="145"/>
                  </a:lnTo>
                  <a:lnTo>
                    <a:pt x="65" y="188"/>
                  </a:lnTo>
                  <a:lnTo>
                    <a:pt x="148" y="212"/>
                  </a:lnTo>
                  <a:lnTo>
                    <a:pt x="156" y="269"/>
                  </a:lnTo>
                  <a:lnTo>
                    <a:pt x="103" y="212"/>
                  </a:lnTo>
                  <a:lnTo>
                    <a:pt x="103" y="240"/>
                  </a:lnTo>
                  <a:lnTo>
                    <a:pt x="28" y="212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Freeform 387"/>
            <p:cNvSpPr/>
            <p:nvPr/>
          </p:nvSpPr>
          <p:spPr bwMode="auto">
            <a:xfrm>
              <a:off x="3442754" y="2494444"/>
              <a:ext cx="22090" cy="26095"/>
            </a:xfrm>
            <a:custGeom>
              <a:avLst/>
              <a:gdLst>
                <a:gd name="T0" fmla="*/ 0 w 43"/>
                <a:gd name="T1" fmla="*/ 0 h 57"/>
                <a:gd name="T2" fmla="*/ 1 w 43"/>
                <a:gd name="T3" fmla="*/ 0 h 57"/>
                <a:gd name="T4" fmla="*/ 1 w 43"/>
                <a:gd name="T5" fmla="*/ 0 h 57"/>
                <a:gd name="T6" fmla="*/ 1 w 43"/>
                <a:gd name="T7" fmla="*/ 1 h 57"/>
                <a:gd name="T8" fmla="*/ 0 w 43"/>
                <a:gd name="T9" fmla="*/ 0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57"/>
                <a:gd name="T17" fmla="*/ 43 w 43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57">
                  <a:moveTo>
                    <a:pt x="0" y="0"/>
                  </a:moveTo>
                  <a:lnTo>
                    <a:pt x="24" y="0"/>
                  </a:lnTo>
                  <a:lnTo>
                    <a:pt x="43" y="13"/>
                  </a:lnTo>
                  <a:lnTo>
                    <a:pt x="35" y="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Freeform 388"/>
            <p:cNvSpPr/>
            <p:nvPr/>
          </p:nvSpPr>
          <p:spPr bwMode="auto">
            <a:xfrm>
              <a:off x="3474048" y="2527063"/>
              <a:ext cx="22090" cy="32618"/>
            </a:xfrm>
            <a:custGeom>
              <a:avLst/>
              <a:gdLst>
                <a:gd name="T0" fmla="*/ 0 w 40"/>
                <a:gd name="T1" fmla="*/ 0 h 70"/>
                <a:gd name="T2" fmla="*/ 0 w 40"/>
                <a:gd name="T3" fmla="*/ 2 h 70"/>
                <a:gd name="T4" fmla="*/ 1 w 40"/>
                <a:gd name="T5" fmla="*/ 1 h 70"/>
                <a:gd name="T6" fmla="*/ 0 w 40"/>
                <a:gd name="T7" fmla="*/ 0 h 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70"/>
                <a:gd name="T14" fmla="*/ 40 w 40"/>
                <a:gd name="T15" fmla="*/ 70 h 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70">
                  <a:moveTo>
                    <a:pt x="0" y="0"/>
                  </a:moveTo>
                  <a:lnTo>
                    <a:pt x="5" y="70"/>
                  </a:lnTo>
                  <a:lnTo>
                    <a:pt x="40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Freeform 389"/>
            <p:cNvSpPr/>
            <p:nvPr/>
          </p:nvSpPr>
          <p:spPr bwMode="auto">
            <a:xfrm>
              <a:off x="3477730" y="2571098"/>
              <a:ext cx="86519" cy="86439"/>
            </a:xfrm>
            <a:custGeom>
              <a:avLst/>
              <a:gdLst>
                <a:gd name="T0" fmla="*/ 0 w 167"/>
                <a:gd name="T1" fmla="*/ 3 h 186"/>
                <a:gd name="T2" fmla="*/ 1 w 167"/>
                <a:gd name="T3" fmla="*/ 1 h 186"/>
                <a:gd name="T4" fmla="*/ 2 w 167"/>
                <a:gd name="T5" fmla="*/ 2 h 186"/>
                <a:gd name="T6" fmla="*/ 3 w 167"/>
                <a:gd name="T7" fmla="*/ 0 h 186"/>
                <a:gd name="T8" fmla="*/ 4 w 167"/>
                <a:gd name="T9" fmla="*/ 1 h 186"/>
                <a:gd name="T10" fmla="*/ 4 w 167"/>
                <a:gd name="T11" fmla="*/ 4 h 186"/>
                <a:gd name="T12" fmla="*/ 3 w 167"/>
                <a:gd name="T13" fmla="*/ 3 h 186"/>
                <a:gd name="T14" fmla="*/ 3 w 167"/>
                <a:gd name="T15" fmla="*/ 4 h 186"/>
                <a:gd name="T16" fmla="*/ 2 w 167"/>
                <a:gd name="T17" fmla="*/ 4 h 186"/>
                <a:gd name="T18" fmla="*/ 1 w 167"/>
                <a:gd name="T19" fmla="*/ 2 h 186"/>
                <a:gd name="T20" fmla="*/ 0 w 167"/>
                <a:gd name="T21" fmla="*/ 3 h 1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86"/>
                <a:gd name="T35" fmla="*/ 167 w 167"/>
                <a:gd name="T36" fmla="*/ 186 h 18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86">
                  <a:moveTo>
                    <a:pt x="0" y="127"/>
                  </a:moveTo>
                  <a:lnTo>
                    <a:pt x="34" y="62"/>
                  </a:lnTo>
                  <a:lnTo>
                    <a:pt x="78" y="71"/>
                  </a:lnTo>
                  <a:lnTo>
                    <a:pt x="138" y="0"/>
                  </a:lnTo>
                  <a:lnTo>
                    <a:pt x="167" y="43"/>
                  </a:lnTo>
                  <a:lnTo>
                    <a:pt x="162" y="153"/>
                  </a:lnTo>
                  <a:lnTo>
                    <a:pt x="148" y="107"/>
                  </a:lnTo>
                  <a:lnTo>
                    <a:pt x="131" y="186"/>
                  </a:lnTo>
                  <a:lnTo>
                    <a:pt x="90" y="165"/>
                  </a:lnTo>
                  <a:lnTo>
                    <a:pt x="63" y="82"/>
                  </a:lnTo>
                  <a:lnTo>
                    <a:pt x="0" y="12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Freeform 390"/>
            <p:cNvSpPr/>
            <p:nvPr/>
          </p:nvSpPr>
          <p:spPr bwMode="auto">
            <a:xfrm>
              <a:off x="3486934" y="2551527"/>
              <a:ext cx="20249" cy="34249"/>
            </a:xfrm>
            <a:custGeom>
              <a:avLst/>
              <a:gdLst>
                <a:gd name="T0" fmla="*/ 0 w 37"/>
                <a:gd name="T1" fmla="*/ 1 h 74"/>
                <a:gd name="T2" fmla="*/ 0 w 37"/>
                <a:gd name="T3" fmla="*/ 1 h 74"/>
                <a:gd name="T4" fmla="*/ 1 w 37"/>
                <a:gd name="T5" fmla="*/ 0 h 74"/>
                <a:gd name="T6" fmla="*/ 1 w 37"/>
                <a:gd name="T7" fmla="*/ 2 h 74"/>
                <a:gd name="T8" fmla="*/ 0 w 37"/>
                <a:gd name="T9" fmla="*/ 1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"/>
                <a:gd name="T16" fmla="*/ 0 h 74"/>
                <a:gd name="T17" fmla="*/ 37 w 37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" h="74">
                  <a:moveTo>
                    <a:pt x="0" y="46"/>
                  </a:moveTo>
                  <a:lnTo>
                    <a:pt x="8" y="34"/>
                  </a:lnTo>
                  <a:lnTo>
                    <a:pt x="37" y="0"/>
                  </a:lnTo>
                  <a:lnTo>
                    <a:pt x="25" y="74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Freeform 391"/>
            <p:cNvSpPr/>
            <p:nvPr/>
          </p:nvSpPr>
          <p:spPr bwMode="auto">
            <a:xfrm>
              <a:off x="1312911" y="1524046"/>
              <a:ext cx="202492" cy="154937"/>
            </a:xfrm>
            <a:custGeom>
              <a:avLst/>
              <a:gdLst>
                <a:gd name="T0" fmla="*/ 0 w 383"/>
                <a:gd name="T1" fmla="*/ 1 h 337"/>
                <a:gd name="T2" fmla="*/ 1 w 383"/>
                <a:gd name="T3" fmla="*/ 5 h 337"/>
                <a:gd name="T4" fmla="*/ 5 w 383"/>
                <a:gd name="T5" fmla="*/ 7 h 337"/>
                <a:gd name="T6" fmla="*/ 7 w 383"/>
                <a:gd name="T7" fmla="*/ 8 h 337"/>
                <a:gd name="T8" fmla="*/ 9 w 383"/>
                <a:gd name="T9" fmla="*/ 6 h 337"/>
                <a:gd name="T10" fmla="*/ 8 w 383"/>
                <a:gd name="T11" fmla="*/ 3 h 337"/>
                <a:gd name="T12" fmla="*/ 9 w 383"/>
                <a:gd name="T13" fmla="*/ 3 h 337"/>
                <a:gd name="T14" fmla="*/ 9 w 383"/>
                <a:gd name="T15" fmla="*/ 1 h 337"/>
                <a:gd name="T16" fmla="*/ 5 w 383"/>
                <a:gd name="T17" fmla="*/ 0 h 337"/>
                <a:gd name="T18" fmla="*/ 3 w 383"/>
                <a:gd name="T19" fmla="*/ 0 h 337"/>
                <a:gd name="T20" fmla="*/ 0 w 383"/>
                <a:gd name="T21" fmla="*/ 1 h 33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3"/>
                <a:gd name="T34" fmla="*/ 0 h 337"/>
                <a:gd name="T35" fmla="*/ 383 w 383"/>
                <a:gd name="T36" fmla="*/ 337 h 33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3" h="337">
                  <a:moveTo>
                    <a:pt x="0" y="61"/>
                  </a:moveTo>
                  <a:lnTo>
                    <a:pt x="26" y="237"/>
                  </a:lnTo>
                  <a:lnTo>
                    <a:pt x="222" y="326"/>
                  </a:lnTo>
                  <a:lnTo>
                    <a:pt x="319" y="337"/>
                  </a:lnTo>
                  <a:lnTo>
                    <a:pt x="383" y="248"/>
                  </a:lnTo>
                  <a:lnTo>
                    <a:pt x="349" y="149"/>
                  </a:lnTo>
                  <a:lnTo>
                    <a:pt x="375" y="124"/>
                  </a:lnTo>
                  <a:lnTo>
                    <a:pt x="358" y="45"/>
                  </a:lnTo>
                  <a:lnTo>
                    <a:pt x="213" y="19"/>
                  </a:lnTo>
                  <a:lnTo>
                    <a:pt x="118" y="0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Freeform 392"/>
            <p:cNvSpPr/>
            <p:nvPr/>
          </p:nvSpPr>
          <p:spPr bwMode="auto">
            <a:xfrm>
              <a:off x="849021" y="1864909"/>
              <a:ext cx="60747" cy="112534"/>
            </a:xfrm>
            <a:custGeom>
              <a:avLst/>
              <a:gdLst>
                <a:gd name="T0" fmla="*/ 0 w 118"/>
                <a:gd name="T1" fmla="*/ 4 h 245"/>
                <a:gd name="T2" fmla="*/ 0 w 118"/>
                <a:gd name="T3" fmla="*/ 0 h 245"/>
                <a:gd name="T4" fmla="*/ 3 w 118"/>
                <a:gd name="T5" fmla="*/ 0 h 245"/>
                <a:gd name="T6" fmla="*/ 2 w 118"/>
                <a:gd name="T7" fmla="*/ 3 h 245"/>
                <a:gd name="T8" fmla="*/ 2 w 118"/>
                <a:gd name="T9" fmla="*/ 5 h 245"/>
                <a:gd name="T10" fmla="*/ 0 w 118"/>
                <a:gd name="T11" fmla="*/ 5 h 245"/>
                <a:gd name="T12" fmla="*/ 1 w 118"/>
                <a:gd name="T13" fmla="*/ 4 h 245"/>
                <a:gd name="T14" fmla="*/ 0 w 118"/>
                <a:gd name="T15" fmla="*/ 4 h 2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8"/>
                <a:gd name="T25" fmla="*/ 0 h 245"/>
                <a:gd name="T26" fmla="*/ 118 w 118"/>
                <a:gd name="T27" fmla="*/ 245 h 2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8" h="245">
                  <a:moveTo>
                    <a:pt x="0" y="161"/>
                  </a:moveTo>
                  <a:lnTo>
                    <a:pt x="19" y="0"/>
                  </a:lnTo>
                  <a:lnTo>
                    <a:pt x="118" y="9"/>
                  </a:lnTo>
                  <a:lnTo>
                    <a:pt x="76" y="112"/>
                  </a:lnTo>
                  <a:lnTo>
                    <a:pt x="76" y="238"/>
                  </a:lnTo>
                  <a:lnTo>
                    <a:pt x="17" y="245"/>
                  </a:lnTo>
                  <a:lnTo>
                    <a:pt x="25" y="169"/>
                  </a:lnTo>
                  <a:lnTo>
                    <a:pt x="0" y="1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Freeform 393"/>
            <p:cNvSpPr/>
            <p:nvPr/>
          </p:nvSpPr>
          <p:spPr bwMode="auto">
            <a:xfrm>
              <a:off x="1436246" y="1700186"/>
              <a:ext cx="191447" cy="114164"/>
            </a:xfrm>
            <a:custGeom>
              <a:avLst/>
              <a:gdLst>
                <a:gd name="T0" fmla="*/ 0 w 366"/>
                <a:gd name="T1" fmla="*/ 3 h 247"/>
                <a:gd name="T2" fmla="*/ 2 w 366"/>
                <a:gd name="T3" fmla="*/ 5 h 247"/>
                <a:gd name="T4" fmla="*/ 7 w 366"/>
                <a:gd name="T5" fmla="*/ 6 h 247"/>
                <a:gd name="T6" fmla="*/ 9 w 366"/>
                <a:gd name="T7" fmla="*/ 4 h 247"/>
                <a:gd name="T8" fmla="*/ 7 w 366"/>
                <a:gd name="T9" fmla="*/ 4 h 247"/>
                <a:gd name="T10" fmla="*/ 7 w 366"/>
                <a:gd name="T11" fmla="*/ 2 h 247"/>
                <a:gd name="T12" fmla="*/ 6 w 366"/>
                <a:gd name="T13" fmla="*/ 0 h 247"/>
                <a:gd name="T14" fmla="*/ 2 w 366"/>
                <a:gd name="T15" fmla="*/ 0 h 247"/>
                <a:gd name="T16" fmla="*/ 0 w 366"/>
                <a:gd name="T17" fmla="*/ 3 h 2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6"/>
                <a:gd name="T28" fmla="*/ 0 h 247"/>
                <a:gd name="T29" fmla="*/ 366 w 366"/>
                <a:gd name="T30" fmla="*/ 247 h 24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6" h="247">
                  <a:moveTo>
                    <a:pt x="0" y="123"/>
                  </a:moveTo>
                  <a:lnTo>
                    <a:pt x="100" y="223"/>
                  </a:lnTo>
                  <a:lnTo>
                    <a:pt x="324" y="247"/>
                  </a:lnTo>
                  <a:lnTo>
                    <a:pt x="366" y="162"/>
                  </a:lnTo>
                  <a:lnTo>
                    <a:pt x="308" y="158"/>
                  </a:lnTo>
                  <a:lnTo>
                    <a:pt x="301" y="81"/>
                  </a:lnTo>
                  <a:lnTo>
                    <a:pt x="251" y="0"/>
                  </a:lnTo>
                  <a:lnTo>
                    <a:pt x="100" y="18"/>
                  </a:lnTo>
                  <a:lnTo>
                    <a:pt x="0" y="12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Freeform 394"/>
            <p:cNvSpPr/>
            <p:nvPr/>
          </p:nvSpPr>
          <p:spPr bwMode="auto">
            <a:xfrm>
              <a:off x="1725257" y="2091607"/>
              <a:ext cx="423391" cy="360434"/>
            </a:xfrm>
            <a:custGeom>
              <a:avLst/>
              <a:gdLst>
                <a:gd name="T0" fmla="*/ 0 w 805"/>
                <a:gd name="T1" fmla="*/ 5 h 776"/>
                <a:gd name="T2" fmla="*/ 0 w 805"/>
                <a:gd name="T3" fmla="*/ 3 h 776"/>
                <a:gd name="T4" fmla="*/ 1 w 805"/>
                <a:gd name="T5" fmla="*/ 3 h 776"/>
                <a:gd name="T6" fmla="*/ 3 w 805"/>
                <a:gd name="T7" fmla="*/ 3 h 776"/>
                <a:gd name="T8" fmla="*/ 3 w 805"/>
                <a:gd name="T9" fmla="*/ 2 h 776"/>
                <a:gd name="T10" fmla="*/ 2 w 805"/>
                <a:gd name="T11" fmla="*/ 1 h 776"/>
                <a:gd name="T12" fmla="*/ 4 w 805"/>
                <a:gd name="T13" fmla="*/ 0 h 776"/>
                <a:gd name="T14" fmla="*/ 8 w 805"/>
                <a:gd name="T15" fmla="*/ 2 h 776"/>
                <a:gd name="T16" fmla="*/ 8 w 805"/>
                <a:gd name="T17" fmla="*/ 3 h 776"/>
                <a:gd name="T18" fmla="*/ 9 w 805"/>
                <a:gd name="T19" fmla="*/ 3 h 776"/>
                <a:gd name="T20" fmla="*/ 10 w 805"/>
                <a:gd name="T21" fmla="*/ 4 h 776"/>
                <a:gd name="T22" fmla="*/ 11 w 805"/>
                <a:gd name="T23" fmla="*/ 3 h 776"/>
                <a:gd name="T24" fmla="*/ 12 w 805"/>
                <a:gd name="T25" fmla="*/ 4 h 776"/>
                <a:gd name="T26" fmla="*/ 14 w 805"/>
                <a:gd name="T27" fmla="*/ 8 h 776"/>
                <a:gd name="T28" fmla="*/ 15 w 805"/>
                <a:gd name="T29" fmla="*/ 9 h 776"/>
                <a:gd name="T30" fmla="*/ 15 w 805"/>
                <a:gd name="T31" fmla="*/ 10 h 776"/>
                <a:gd name="T32" fmla="*/ 18 w 805"/>
                <a:gd name="T33" fmla="*/ 10 h 776"/>
                <a:gd name="T34" fmla="*/ 19 w 805"/>
                <a:gd name="T35" fmla="*/ 11 h 776"/>
                <a:gd name="T36" fmla="*/ 18 w 805"/>
                <a:gd name="T37" fmla="*/ 13 h 776"/>
                <a:gd name="T38" fmla="*/ 15 w 805"/>
                <a:gd name="T39" fmla="*/ 14 h 776"/>
                <a:gd name="T40" fmla="*/ 13 w 805"/>
                <a:gd name="T41" fmla="*/ 15 h 776"/>
                <a:gd name="T42" fmla="*/ 10 w 805"/>
                <a:gd name="T43" fmla="*/ 18 h 776"/>
                <a:gd name="T44" fmla="*/ 10 w 805"/>
                <a:gd name="T45" fmla="*/ 17 h 776"/>
                <a:gd name="T46" fmla="*/ 9 w 805"/>
                <a:gd name="T47" fmla="*/ 16 h 776"/>
                <a:gd name="T48" fmla="*/ 7 w 805"/>
                <a:gd name="T49" fmla="*/ 17 h 776"/>
                <a:gd name="T50" fmla="*/ 5 w 805"/>
                <a:gd name="T51" fmla="*/ 14 h 776"/>
                <a:gd name="T52" fmla="*/ 4 w 805"/>
                <a:gd name="T53" fmla="*/ 13 h 776"/>
                <a:gd name="T54" fmla="*/ 3 w 805"/>
                <a:gd name="T55" fmla="*/ 9 h 776"/>
                <a:gd name="T56" fmla="*/ 0 w 805"/>
                <a:gd name="T57" fmla="*/ 5 h 7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05"/>
                <a:gd name="T88" fmla="*/ 0 h 776"/>
                <a:gd name="T89" fmla="*/ 805 w 805"/>
                <a:gd name="T90" fmla="*/ 776 h 77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05" h="776">
                  <a:moveTo>
                    <a:pt x="0" y="202"/>
                  </a:moveTo>
                  <a:lnTo>
                    <a:pt x="12" y="135"/>
                  </a:lnTo>
                  <a:lnTo>
                    <a:pt x="54" y="149"/>
                  </a:lnTo>
                  <a:lnTo>
                    <a:pt x="107" y="107"/>
                  </a:lnTo>
                  <a:lnTo>
                    <a:pt x="130" y="78"/>
                  </a:lnTo>
                  <a:lnTo>
                    <a:pt x="85" y="32"/>
                  </a:lnTo>
                  <a:lnTo>
                    <a:pt x="171" y="0"/>
                  </a:lnTo>
                  <a:lnTo>
                    <a:pt x="344" y="89"/>
                  </a:lnTo>
                  <a:lnTo>
                    <a:pt x="345" y="120"/>
                  </a:lnTo>
                  <a:lnTo>
                    <a:pt x="388" y="143"/>
                  </a:lnTo>
                  <a:lnTo>
                    <a:pt x="420" y="165"/>
                  </a:lnTo>
                  <a:lnTo>
                    <a:pt x="454" y="149"/>
                  </a:lnTo>
                  <a:lnTo>
                    <a:pt x="524" y="174"/>
                  </a:lnTo>
                  <a:lnTo>
                    <a:pt x="617" y="352"/>
                  </a:lnTo>
                  <a:lnTo>
                    <a:pt x="627" y="365"/>
                  </a:lnTo>
                  <a:lnTo>
                    <a:pt x="664" y="436"/>
                  </a:lnTo>
                  <a:lnTo>
                    <a:pt x="786" y="450"/>
                  </a:lnTo>
                  <a:lnTo>
                    <a:pt x="805" y="483"/>
                  </a:lnTo>
                  <a:lnTo>
                    <a:pt x="775" y="575"/>
                  </a:lnTo>
                  <a:lnTo>
                    <a:pt x="664" y="619"/>
                  </a:lnTo>
                  <a:lnTo>
                    <a:pt x="542" y="652"/>
                  </a:lnTo>
                  <a:lnTo>
                    <a:pt x="443" y="776"/>
                  </a:lnTo>
                  <a:lnTo>
                    <a:pt x="443" y="729"/>
                  </a:lnTo>
                  <a:lnTo>
                    <a:pt x="373" y="697"/>
                  </a:lnTo>
                  <a:lnTo>
                    <a:pt x="306" y="739"/>
                  </a:lnTo>
                  <a:lnTo>
                    <a:pt x="234" y="599"/>
                  </a:lnTo>
                  <a:lnTo>
                    <a:pt x="180" y="544"/>
                  </a:lnTo>
                  <a:lnTo>
                    <a:pt x="146" y="398"/>
                  </a:lnTo>
                  <a:lnTo>
                    <a:pt x="0" y="20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Freeform 395"/>
            <p:cNvSpPr/>
            <p:nvPr/>
          </p:nvSpPr>
          <p:spPr bwMode="auto">
            <a:xfrm>
              <a:off x="1425201" y="729788"/>
              <a:ext cx="3420267" cy="1130228"/>
            </a:xfrm>
            <a:custGeom>
              <a:avLst/>
              <a:gdLst>
                <a:gd name="T0" fmla="*/ 3 w 6518"/>
                <a:gd name="T1" fmla="*/ 35 h 2431"/>
                <a:gd name="T2" fmla="*/ 8 w 6518"/>
                <a:gd name="T3" fmla="*/ 31 h 2431"/>
                <a:gd name="T4" fmla="*/ 8 w 6518"/>
                <a:gd name="T5" fmla="*/ 18 h 2431"/>
                <a:gd name="T6" fmla="*/ 14 w 6518"/>
                <a:gd name="T7" fmla="*/ 17 h 2431"/>
                <a:gd name="T8" fmla="*/ 16 w 6518"/>
                <a:gd name="T9" fmla="*/ 26 h 2431"/>
                <a:gd name="T10" fmla="*/ 18 w 6518"/>
                <a:gd name="T11" fmla="*/ 23 h 2431"/>
                <a:gd name="T12" fmla="*/ 23 w 6518"/>
                <a:gd name="T13" fmla="*/ 20 h 2431"/>
                <a:gd name="T14" fmla="*/ 35 w 6518"/>
                <a:gd name="T15" fmla="*/ 17 h 2431"/>
                <a:gd name="T16" fmla="*/ 44 w 6518"/>
                <a:gd name="T17" fmla="*/ 17 h 2431"/>
                <a:gd name="T18" fmla="*/ 44 w 6518"/>
                <a:gd name="T19" fmla="*/ 10 h 2431"/>
                <a:gd name="T20" fmla="*/ 47 w 6518"/>
                <a:gd name="T21" fmla="*/ 19 h 2431"/>
                <a:gd name="T22" fmla="*/ 49 w 6518"/>
                <a:gd name="T23" fmla="*/ 17 h 2431"/>
                <a:gd name="T24" fmla="*/ 51 w 6518"/>
                <a:gd name="T25" fmla="*/ 17 h 2431"/>
                <a:gd name="T26" fmla="*/ 49 w 6518"/>
                <a:gd name="T27" fmla="*/ 13 h 2431"/>
                <a:gd name="T28" fmla="*/ 56 w 6518"/>
                <a:gd name="T29" fmla="*/ 12 h 2431"/>
                <a:gd name="T30" fmla="*/ 59 w 6518"/>
                <a:gd name="T31" fmla="*/ 8 h 2431"/>
                <a:gd name="T32" fmla="*/ 67 w 6518"/>
                <a:gd name="T33" fmla="*/ 3 h 2431"/>
                <a:gd name="T34" fmla="*/ 72 w 6518"/>
                <a:gd name="T35" fmla="*/ 1 h 2431"/>
                <a:gd name="T36" fmla="*/ 83 w 6518"/>
                <a:gd name="T37" fmla="*/ 4 h 2431"/>
                <a:gd name="T38" fmla="*/ 77 w 6518"/>
                <a:gd name="T39" fmla="*/ 9 h 2431"/>
                <a:gd name="T40" fmla="*/ 84 w 6518"/>
                <a:gd name="T41" fmla="*/ 9 h 2431"/>
                <a:gd name="T42" fmla="*/ 92 w 6518"/>
                <a:gd name="T43" fmla="*/ 8 h 2431"/>
                <a:gd name="T44" fmla="*/ 102 w 6518"/>
                <a:gd name="T45" fmla="*/ 12 h 2431"/>
                <a:gd name="T46" fmla="*/ 114 w 6518"/>
                <a:gd name="T47" fmla="*/ 12 h 2431"/>
                <a:gd name="T48" fmla="*/ 126 w 6518"/>
                <a:gd name="T49" fmla="*/ 16 h 2431"/>
                <a:gd name="T50" fmla="*/ 133 w 6518"/>
                <a:gd name="T51" fmla="*/ 15 h 2431"/>
                <a:gd name="T52" fmla="*/ 148 w 6518"/>
                <a:gd name="T53" fmla="*/ 21 h 2431"/>
                <a:gd name="T54" fmla="*/ 147 w 6518"/>
                <a:gd name="T55" fmla="*/ 25 h 2431"/>
                <a:gd name="T56" fmla="*/ 143 w 6518"/>
                <a:gd name="T57" fmla="*/ 22 h 2431"/>
                <a:gd name="T58" fmla="*/ 141 w 6518"/>
                <a:gd name="T59" fmla="*/ 28 h 2431"/>
                <a:gd name="T60" fmla="*/ 129 w 6518"/>
                <a:gd name="T61" fmla="*/ 31 h 2431"/>
                <a:gd name="T62" fmla="*/ 126 w 6518"/>
                <a:gd name="T63" fmla="*/ 37 h 2431"/>
                <a:gd name="T64" fmla="*/ 121 w 6518"/>
                <a:gd name="T65" fmla="*/ 45 h 2431"/>
                <a:gd name="T66" fmla="*/ 128 w 6518"/>
                <a:gd name="T67" fmla="*/ 29 h 2431"/>
                <a:gd name="T68" fmla="*/ 119 w 6518"/>
                <a:gd name="T69" fmla="*/ 32 h 2431"/>
                <a:gd name="T70" fmla="*/ 109 w 6518"/>
                <a:gd name="T71" fmla="*/ 33 h 2431"/>
                <a:gd name="T72" fmla="*/ 105 w 6518"/>
                <a:gd name="T73" fmla="*/ 41 h 2431"/>
                <a:gd name="T74" fmla="*/ 107 w 6518"/>
                <a:gd name="T75" fmla="*/ 45 h 2431"/>
                <a:gd name="T76" fmla="*/ 99 w 6518"/>
                <a:gd name="T77" fmla="*/ 55 h 2431"/>
                <a:gd name="T78" fmla="*/ 94 w 6518"/>
                <a:gd name="T79" fmla="*/ 42 h 2431"/>
                <a:gd name="T80" fmla="*/ 84 w 6518"/>
                <a:gd name="T81" fmla="*/ 46 h 2431"/>
                <a:gd name="T82" fmla="*/ 69 w 6518"/>
                <a:gd name="T83" fmla="*/ 46 h 2431"/>
                <a:gd name="T84" fmla="*/ 53 w 6518"/>
                <a:gd name="T85" fmla="*/ 46 h 2431"/>
                <a:gd name="T86" fmla="*/ 46 w 6518"/>
                <a:gd name="T87" fmla="*/ 42 h 2431"/>
                <a:gd name="T88" fmla="*/ 38 w 6518"/>
                <a:gd name="T89" fmla="*/ 39 h 2431"/>
                <a:gd name="T90" fmla="*/ 32 w 6518"/>
                <a:gd name="T91" fmla="*/ 40 h 2431"/>
                <a:gd name="T92" fmla="*/ 33 w 6518"/>
                <a:gd name="T93" fmla="*/ 45 h 2431"/>
                <a:gd name="T94" fmla="*/ 29 w 6518"/>
                <a:gd name="T95" fmla="*/ 44 h 2431"/>
                <a:gd name="T96" fmla="*/ 24 w 6518"/>
                <a:gd name="T97" fmla="*/ 46 h 2431"/>
                <a:gd name="T98" fmla="*/ 23 w 6518"/>
                <a:gd name="T99" fmla="*/ 48 h 2431"/>
                <a:gd name="T100" fmla="*/ 25 w 6518"/>
                <a:gd name="T101" fmla="*/ 51 h 2431"/>
                <a:gd name="T102" fmla="*/ 23 w 6518"/>
                <a:gd name="T103" fmla="*/ 55 h 2431"/>
                <a:gd name="T104" fmla="*/ 17 w 6518"/>
                <a:gd name="T105" fmla="*/ 54 h 2431"/>
                <a:gd name="T106" fmla="*/ 17 w 6518"/>
                <a:gd name="T107" fmla="*/ 47 h 2431"/>
                <a:gd name="T108" fmla="*/ 12 w 6518"/>
                <a:gd name="T109" fmla="*/ 43 h 2431"/>
                <a:gd name="T110" fmla="*/ 10 w 6518"/>
                <a:gd name="T111" fmla="*/ 42 h 2431"/>
                <a:gd name="T112" fmla="*/ 6 w 6518"/>
                <a:gd name="T113" fmla="*/ 38 h 2431"/>
                <a:gd name="T114" fmla="*/ 4 w 6518"/>
                <a:gd name="T115" fmla="*/ 41 h 243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518"/>
                <a:gd name="T175" fmla="*/ 0 h 2431"/>
                <a:gd name="T176" fmla="*/ 6518 w 6518"/>
                <a:gd name="T177" fmla="*/ 2431 h 243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518" h="2431">
                  <a:moveTo>
                    <a:pt x="0" y="1726"/>
                  </a:moveTo>
                  <a:lnTo>
                    <a:pt x="55" y="1671"/>
                  </a:lnTo>
                  <a:lnTo>
                    <a:pt x="36" y="1694"/>
                  </a:lnTo>
                  <a:lnTo>
                    <a:pt x="61" y="1701"/>
                  </a:lnTo>
                  <a:lnTo>
                    <a:pt x="55" y="1587"/>
                  </a:lnTo>
                  <a:lnTo>
                    <a:pt x="77" y="1534"/>
                  </a:lnTo>
                  <a:lnTo>
                    <a:pt x="108" y="1526"/>
                  </a:lnTo>
                  <a:lnTo>
                    <a:pt x="171" y="1575"/>
                  </a:lnTo>
                  <a:lnTo>
                    <a:pt x="182" y="1482"/>
                  </a:lnTo>
                  <a:lnTo>
                    <a:pt x="158" y="1483"/>
                  </a:lnTo>
                  <a:lnTo>
                    <a:pt x="147" y="1429"/>
                  </a:lnTo>
                  <a:lnTo>
                    <a:pt x="405" y="1377"/>
                  </a:lnTo>
                  <a:lnTo>
                    <a:pt x="339" y="1358"/>
                  </a:lnTo>
                  <a:lnTo>
                    <a:pt x="343" y="1330"/>
                  </a:lnTo>
                  <a:lnTo>
                    <a:pt x="305" y="1340"/>
                  </a:lnTo>
                  <a:lnTo>
                    <a:pt x="452" y="1197"/>
                  </a:lnTo>
                  <a:lnTo>
                    <a:pt x="389" y="1047"/>
                  </a:lnTo>
                  <a:lnTo>
                    <a:pt x="401" y="976"/>
                  </a:lnTo>
                  <a:lnTo>
                    <a:pt x="361" y="896"/>
                  </a:lnTo>
                  <a:lnTo>
                    <a:pt x="398" y="850"/>
                  </a:lnTo>
                  <a:lnTo>
                    <a:pt x="339" y="786"/>
                  </a:lnTo>
                  <a:lnTo>
                    <a:pt x="355" y="736"/>
                  </a:lnTo>
                  <a:lnTo>
                    <a:pt x="429" y="677"/>
                  </a:lnTo>
                  <a:lnTo>
                    <a:pt x="469" y="670"/>
                  </a:lnTo>
                  <a:lnTo>
                    <a:pt x="516" y="683"/>
                  </a:lnTo>
                  <a:lnTo>
                    <a:pt x="475" y="696"/>
                  </a:lnTo>
                  <a:lnTo>
                    <a:pt x="505" y="719"/>
                  </a:lnTo>
                  <a:lnTo>
                    <a:pt x="620" y="727"/>
                  </a:lnTo>
                  <a:lnTo>
                    <a:pt x="819" y="847"/>
                  </a:lnTo>
                  <a:lnTo>
                    <a:pt x="824" y="907"/>
                  </a:lnTo>
                  <a:lnTo>
                    <a:pt x="738" y="958"/>
                  </a:lnTo>
                  <a:lnTo>
                    <a:pt x="471" y="886"/>
                  </a:lnTo>
                  <a:lnTo>
                    <a:pt x="578" y="972"/>
                  </a:lnTo>
                  <a:lnTo>
                    <a:pt x="574" y="1074"/>
                  </a:lnTo>
                  <a:lnTo>
                    <a:pt x="682" y="1122"/>
                  </a:lnTo>
                  <a:lnTo>
                    <a:pt x="712" y="1114"/>
                  </a:lnTo>
                  <a:lnTo>
                    <a:pt x="698" y="1074"/>
                  </a:lnTo>
                  <a:lnTo>
                    <a:pt x="647" y="1057"/>
                  </a:lnTo>
                  <a:lnTo>
                    <a:pt x="659" y="1023"/>
                  </a:lnTo>
                  <a:lnTo>
                    <a:pt x="710" y="1061"/>
                  </a:lnTo>
                  <a:lnTo>
                    <a:pt x="813" y="1074"/>
                  </a:lnTo>
                  <a:lnTo>
                    <a:pt x="768" y="993"/>
                  </a:lnTo>
                  <a:lnTo>
                    <a:pt x="867" y="926"/>
                  </a:lnTo>
                  <a:lnTo>
                    <a:pt x="937" y="972"/>
                  </a:lnTo>
                  <a:lnTo>
                    <a:pt x="934" y="792"/>
                  </a:lnTo>
                  <a:lnTo>
                    <a:pt x="903" y="765"/>
                  </a:lnTo>
                  <a:lnTo>
                    <a:pt x="1023" y="805"/>
                  </a:lnTo>
                  <a:lnTo>
                    <a:pt x="1032" y="827"/>
                  </a:lnTo>
                  <a:lnTo>
                    <a:pt x="969" y="859"/>
                  </a:lnTo>
                  <a:lnTo>
                    <a:pt x="1032" y="917"/>
                  </a:lnTo>
                  <a:lnTo>
                    <a:pt x="1086" y="850"/>
                  </a:lnTo>
                  <a:lnTo>
                    <a:pt x="1303" y="743"/>
                  </a:lnTo>
                  <a:lnTo>
                    <a:pt x="1337" y="739"/>
                  </a:lnTo>
                  <a:lnTo>
                    <a:pt x="1303" y="755"/>
                  </a:lnTo>
                  <a:lnTo>
                    <a:pt x="1340" y="807"/>
                  </a:lnTo>
                  <a:lnTo>
                    <a:pt x="1500" y="739"/>
                  </a:lnTo>
                  <a:lnTo>
                    <a:pt x="1536" y="789"/>
                  </a:lnTo>
                  <a:lnTo>
                    <a:pt x="1575" y="748"/>
                  </a:lnTo>
                  <a:lnTo>
                    <a:pt x="1553" y="693"/>
                  </a:lnTo>
                  <a:lnTo>
                    <a:pt x="1578" y="674"/>
                  </a:lnTo>
                  <a:lnTo>
                    <a:pt x="1699" y="701"/>
                  </a:lnTo>
                  <a:lnTo>
                    <a:pt x="1858" y="803"/>
                  </a:lnTo>
                  <a:lnTo>
                    <a:pt x="1888" y="754"/>
                  </a:lnTo>
                  <a:lnTo>
                    <a:pt x="1855" y="704"/>
                  </a:lnTo>
                  <a:lnTo>
                    <a:pt x="1807" y="688"/>
                  </a:lnTo>
                  <a:lnTo>
                    <a:pt x="1824" y="608"/>
                  </a:lnTo>
                  <a:lnTo>
                    <a:pt x="1795" y="597"/>
                  </a:lnTo>
                  <a:lnTo>
                    <a:pt x="1803" y="560"/>
                  </a:lnTo>
                  <a:lnTo>
                    <a:pt x="1861" y="521"/>
                  </a:lnTo>
                  <a:lnTo>
                    <a:pt x="1899" y="424"/>
                  </a:lnTo>
                  <a:lnTo>
                    <a:pt x="1981" y="425"/>
                  </a:lnTo>
                  <a:lnTo>
                    <a:pt x="2024" y="439"/>
                  </a:lnTo>
                  <a:lnTo>
                    <a:pt x="1990" y="543"/>
                  </a:lnTo>
                  <a:lnTo>
                    <a:pt x="2028" y="593"/>
                  </a:lnTo>
                  <a:lnTo>
                    <a:pt x="2017" y="736"/>
                  </a:lnTo>
                  <a:lnTo>
                    <a:pt x="2056" y="784"/>
                  </a:lnTo>
                  <a:lnTo>
                    <a:pt x="2039" y="836"/>
                  </a:lnTo>
                  <a:lnTo>
                    <a:pt x="1977" y="877"/>
                  </a:lnTo>
                  <a:lnTo>
                    <a:pt x="1996" y="896"/>
                  </a:lnTo>
                  <a:lnTo>
                    <a:pt x="1914" y="915"/>
                  </a:lnTo>
                  <a:lnTo>
                    <a:pt x="2002" y="949"/>
                  </a:lnTo>
                  <a:lnTo>
                    <a:pt x="2105" y="836"/>
                  </a:lnTo>
                  <a:lnTo>
                    <a:pt x="2091" y="765"/>
                  </a:lnTo>
                  <a:lnTo>
                    <a:pt x="2123" y="754"/>
                  </a:lnTo>
                  <a:lnTo>
                    <a:pt x="2176" y="740"/>
                  </a:lnTo>
                  <a:lnTo>
                    <a:pt x="2204" y="781"/>
                  </a:lnTo>
                  <a:lnTo>
                    <a:pt x="2201" y="835"/>
                  </a:lnTo>
                  <a:lnTo>
                    <a:pt x="2263" y="851"/>
                  </a:lnTo>
                  <a:lnTo>
                    <a:pt x="2212" y="834"/>
                  </a:lnTo>
                  <a:lnTo>
                    <a:pt x="2236" y="801"/>
                  </a:lnTo>
                  <a:lnTo>
                    <a:pt x="2214" y="754"/>
                  </a:lnTo>
                  <a:lnTo>
                    <a:pt x="2067" y="723"/>
                  </a:lnTo>
                  <a:lnTo>
                    <a:pt x="2091" y="612"/>
                  </a:lnTo>
                  <a:lnTo>
                    <a:pt x="2039" y="543"/>
                  </a:lnTo>
                  <a:lnTo>
                    <a:pt x="2112" y="479"/>
                  </a:lnTo>
                  <a:lnTo>
                    <a:pt x="2106" y="433"/>
                  </a:lnTo>
                  <a:lnTo>
                    <a:pt x="2137" y="459"/>
                  </a:lnTo>
                  <a:lnTo>
                    <a:pt x="2120" y="550"/>
                  </a:lnTo>
                  <a:lnTo>
                    <a:pt x="2145" y="560"/>
                  </a:lnTo>
                  <a:lnTo>
                    <a:pt x="2246" y="587"/>
                  </a:lnTo>
                  <a:lnTo>
                    <a:pt x="2153" y="514"/>
                  </a:lnTo>
                  <a:lnTo>
                    <a:pt x="2221" y="517"/>
                  </a:lnTo>
                  <a:lnTo>
                    <a:pt x="2206" y="487"/>
                  </a:lnTo>
                  <a:lnTo>
                    <a:pt x="2246" y="472"/>
                  </a:lnTo>
                  <a:lnTo>
                    <a:pt x="2429" y="532"/>
                  </a:lnTo>
                  <a:lnTo>
                    <a:pt x="2394" y="568"/>
                  </a:lnTo>
                  <a:lnTo>
                    <a:pt x="2389" y="628"/>
                  </a:lnTo>
                  <a:lnTo>
                    <a:pt x="2427" y="660"/>
                  </a:lnTo>
                  <a:lnTo>
                    <a:pt x="2446" y="532"/>
                  </a:lnTo>
                  <a:lnTo>
                    <a:pt x="2347" y="466"/>
                  </a:lnTo>
                  <a:lnTo>
                    <a:pt x="2325" y="375"/>
                  </a:lnTo>
                  <a:lnTo>
                    <a:pt x="2558" y="344"/>
                  </a:lnTo>
                  <a:lnTo>
                    <a:pt x="2529" y="260"/>
                  </a:lnTo>
                  <a:lnTo>
                    <a:pt x="2558" y="279"/>
                  </a:lnTo>
                  <a:lnTo>
                    <a:pt x="2599" y="247"/>
                  </a:lnTo>
                  <a:lnTo>
                    <a:pt x="2568" y="237"/>
                  </a:lnTo>
                  <a:lnTo>
                    <a:pt x="2816" y="171"/>
                  </a:lnTo>
                  <a:lnTo>
                    <a:pt x="2794" y="152"/>
                  </a:lnTo>
                  <a:lnTo>
                    <a:pt x="2909" y="145"/>
                  </a:lnTo>
                  <a:lnTo>
                    <a:pt x="2908" y="167"/>
                  </a:lnTo>
                  <a:lnTo>
                    <a:pt x="2934" y="167"/>
                  </a:lnTo>
                  <a:lnTo>
                    <a:pt x="3018" y="137"/>
                  </a:lnTo>
                  <a:lnTo>
                    <a:pt x="3057" y="153"/>
                  </a:lnTo>
                  <a:lnTo>
                    <a:pt x="3019" y="117"/>
                  </a:lnTo>
                  <a:lnTo>
                    <a:pt x="3113" y="110"/>
                  </a:lnTo>
                  <a:lnTo>
                    <a:pt x="3116" y="64"/>
                  </a:lnTo>
                  <a:lnTo>
                    <a:pt x="3223" y="0"/>
                  </a:lnTo>
                  <a:lnTo>
                    <a:pt x="3300" y="38"/>
                  </a:lnTo>
                  <a:lnTo>
                    <a:pt x="3235" y="71"/>
                  </a:lnTo>
                  <a:lnTo>
                    <a:pt x="3348" y="69"/>
                  </a:lnTo>
                  <a:lnTo>
                    <a:pt x="3301" y="117"/>
                  </a:lnTo>
                  <a:lnTo>
                    <a:pt x="3491" y="92"/>
                  </a:lnTo>
                  <a:lnTo>
                    <a:pt x="3593" y="167"/>
                  </a:lnTo>
                  <a:lnTo>
                    <a:pt x="3577" y="194"/>
                  </a:lnTo>
                  <a:lnTo>
                    <a:pt x="3543" y="176"/>
                  </a:lnTo>
                  <a:lnTo>
                    <a:pt x="3590" y="201"/>
                  </a:lnTo>
                  <a:lnTo>
                    <a:pt x="3568" y="244"/>
                  </a:lnTo>
                  <a:lnTo>
                    <a:pt x="3223" y="456"/>
                  </a:lnTo>
                  <a:lnTo>
                    <a:pt x="3335" y="428"/>
                  </a:lnTo>
                  <a:lnTo>
                    <a:pt x="3311" y="401"/>
                  </a:lnTo>
                  <a:lnTo>
                    <a:pt x="3485" y="362"/>
                  </a:lnTo>
                  <a:lnTo>
                    <a:pt x="3437" y="367"/>
                  </a:lnTo>
                  <a:lnTo>
                    <a:pt x="3448" y="332"/>
                  </a:lnTo>
                  <a:lnTo>
                    <a:pt x="3543" y="362"/>
                  </a:lnTo>
                  <a:lnTo>
                    <a:pt x="3560" y="332"/>
                  </a:lnTo>
                  <a:lnTo>
                    <a:pt x="3579" y="401"/>
                  </a:lnTo>
                  <a:lnTo>
                    <a:pt x="3626" y="406"/>
                  </a:lnTo>
                  <a:lnTo>
                    <a:pt x="3582" y="376"/>
                  </a:lnTo>
                  <a:lnTo>
                    <a:pt x="3675" y="362"/>
                  </a:lnTo>
                  <a:lnTo>
                    <a:pt x="3786" y="375"/>
                  </a:lnTo>
                  <a:lnTo>
                    <a:pt x="3778" y="401"/>
                  </a:lnTo>
                  <a:lnTo>
                    <a:pt x="3871" y="424"/>
                  </a:lnTo>
                  <a:lnTo>
                    <a:pt x="3954" y="418"/>
                  </a:lnTo>
                  <a:lnTo>
                    <a:pt x="3958" y="353"/>
                  </a:lnTo>
                  <a:lnTo>
                    <a:pt x="3983" y="347"/>
                  </a:lnTo>
                  <a:lnTo>
                    <a:pt x="4193" y="418"/>
                  </a:lnTo>
                  <a:lnTo>
                    <a:pt x="4167" y="532"/>
                  </a:lnTo>
                  <a:lnTo>
                    <a:pt x="4264" y="608"/>
                  </a:lnTo>
                  <a:lnTo>
                    <a:pt x="4319" y="504"/>
                  </a:lnTo>
                  <a:lnTo>
                    <a:pt x="4354" y="550"/>
                  </a:lnTo>
                  <a:lnTo>
                    <a:pt x="4424" y="532"/>
                  </a:lnTo>
                  <a:lnTo>
                    <a:pt x="4519" y="568"/>
                  </a:lnTo>
                  <a:lnTo>
                    <a:pt x="4593" y="547"/>
                  </a:lnTo>
                  <a:lnTo>
                    <a:pt x="4589" y="504"/>
                  </a:lnTo>
                  <a:lnTo>
                    <a:pt x="4640" y="431"/>
                  </a:lnTo>
                  <a:lnTo>
                    <a:pt x="4957" y="482"/>
                  </a:lnTo>
                  <a:lnTo>
                    <a:pt x="4978" y="516"/>
                  </a:lnTo>
                  <a:lnTo>
                    <a:pt x="4938" y="531"/>
                  </a:lnTo>
                  <a:lnTo>
                    <a:pt x="5042" y="547"/>
                  </a:lnTo>
                  <a:lnTo>
                    <a:pt x="5080" y="597"/>
                  </a:lnTo>
                  <a:lnTo>
                    <a:pt x="5319" y="587"/>
                  </a:lnTo>
                  <a:lnTo>
                    <a:pt x="5362" y="628"/>
                  </a:lnTo>
                  <a:lnTo>
                    <a:pt x="5345" y="677"/>
                  </a:lnTo>
                  <a:lnTo>
                    <a:pt x="5415" y="712"/>
                  </a:lnTo>
                  <a:lnTo>
                    <a:pt x="5451" y="685"/>
                  </a:lnTo>
                  <a:lnTo>
                    <a:pt x="5622" y="705"/>
                  </a:lnTo>
                  <a:lnTo>
                    <a:pt x="5655" y="677"/>
                  </a:lnTo>
                  <a:lnTo>
                    <a:pt x="5677" y="721"/>
                  </a:lnTo>
                  <a:lnTo>
                    <a:pt x="5747" y="757"/>
                  </a:lnTo>
                  <a:lnTo>
                    <a:pt x="5780" y="732"/>
                  </a:lnTo>
                  <a:lnTo>
                    <a:pt x="5744" y="693"/>
                  </a:lnTo>
                  <a:lnTo>
                    <a:pt x="5765" y="660"/>
                  </a:lnTo>
                  <a:lnTo>
                    <a:pt x="6062" y="711"/>
                  </a:lnTo>
                  <a:lnTo>
                    <a:pt x="6258" y="838"/>
                  </a:lnTo>
                  <a:lnTo>
                    <a:pt x="6302" y="838"/>
                  </a:lnTo>
                  <a:lnTo>
                    <a:pt x="6352" y="942"/>
                  </a:lnTo>
                  <a:lnTo>
                    <a:pt x="6328" y="886"/>
                  </a:lnTo>
                  <a:lnTo>
                    <a:pt x="6361" y="881"/>
                  </a:lnTo>
                  <a:lnTo>
                    <a:pt x="6383" y="903"/>
                  </a:lnTo>
                  <a:lnTo>
                    <a:pt x="6439" y="896"/>
                  </a:lnTo>
                  <a:lnTo>
                    <a:pt x="6518" y="954"/>
                  </a:lnTo>
                  <a:lnTo>
                    <a:pt x="6404" y="1020"/>
                  </a:lnTo>
                  <a:lnTo>
                    <a:pt x="6428" y="1039"/>
                  </a:lnTo>
                  <a:lnTo>
                    <a:pt x="6387" y="1051"/>
                  </a:lnTo>
                  <a:lnTo>
                    <a:pt x="6420" y="1076"/>
                  </a:lnTo>
                  <a:lnTo>
                    <a:pt x="6352" y="1077"/>
                  </a:lnTo>
                  <a:lnTo>
                    <a:pt x="6327" y="1039"/>
                  </a:lnTo>
                  <a:lnTo>
                    <a:pt x="6303" y="1054"/>
                  </a:lnTo>
                  <a:lnTo>
                    <a:pt x="6258" y="993"/>
                  </a:lnTo>
                  <a:lnTo>
                    <a:pt x="6179" y="995"/>
                  </a:lnTo>
                  <a:lnTo>
                    <a:pt x="6158" y="958"/>
                  </a:lnTo>
                  <a:lnTo>
                    <a:pt x="6178" y="942"/>
                  </a:lnTo>
                  <a:lnTo>
                    <a:pt x="6150" y="942"/>
                  </a:lnTo>
                  <a:lnTo>
                    <a:pt x="6124" y="954"/>
                  </a:lnTo>
                  <a:lnTo>
                    <a:pt x="6151" y="996"/>
                  </a:lnTo>
                  <a:lnTo>
                    <a:pt x="6135" y="1023"/>
                  </a:lnTo>
                  <a:lnTo>
                    <a:pt x="6069" y="1065"/>
                  </a:lnTo>
                  <a:lnTo>
                    <a:pt x="6024" y="1055"/>
                  </a:lnTo>
                  <a:lnTo>
                    <a:pt x="6099" y="1173"/>
                  </a:lnTo>
                  <a:lnTo>
                    <a:pt x="6085" y="1219"/>
                  </a:lnTo>
                  <a:lnTo>
                    <a:pt x="6009" y="1187"/>
                  </a:lnTo>
                  <a:lnTo>
                    <a:pt x="6012" y="1206"/>
                  </a:lnTo>
                  <a:lnTo>
                    <a:pt x="5875" y="1264"/>
                  </a:lnTo>
                  <a:lnTo>
                    <a:pt x="5751" y="1384"/>
                  </a:lnTo>
                  <a:lnTo>
                    <a:pt x="5669" y="1338"/>
                  </a:lnTo>
                  <a:lnTo>
                    <a:pt x="5593" y="1387"/>
                  </a:lnTo>
                  <a:lnTo>
                    <a:pt x="5593" y="1344"/>
                  </a:lnTo>
                  <a:lnTo>
                    <a:pt x="5549" y="1388"/>
                  </a:lnTo>
                  <a:lnTo>
                    <a:pt x="5493" y="1386"/>
                  </a:lnTo>
                  <a:lnTo>
                    <a:pt x="5436" y="1502"/>
                  </a:lnTo>
                  <a:lnTo>
                    <a:pt x="5483" y="1526"/>
                  </a:lnTo>
                  <a:lnTo>
                    <a:pt x="5465" y="1564"/>
                  </a:lnTo>
                  <a:lnTo>
                    <a:pt x="5486" y="1625"/>
                  </a:lnTo>
                  <a:lnTo>
                    <a:pt x="5446" y="1614"/>
                  </a:lnTo>
                  <a:lnTo>
                    <a:pt x="5423" y="1668"/>
                  </a:lnTo>
                  <a:lnTo>
                    <a:pt x="5437" y="1714"/>
                  </a:lnTo>
                  <a:lnTo>
                    <a:pt x="5353" y="1753"/>
                  </a:lnTo>
                  <a:lnTo>
                    <a:pt x="5362" y="1808"/>
                  </a:lnTo>
                  <a:lnTo>
                    <a:pt x="5306" y="1822"/>
                  </a:lnTo>
                  <a:lnTo>
                    <a:pt x="5293" y="1881"/>
                  </a:lnTo>
                  <a:lnTo>
                    <a:pt x="5241" y="1943"/>
                  </a:lnTo>
                  <a:lnTo>
                    <a:pt x="5196" y="1714"/>
                  </a:lnTo>
                  <a:lnTo>
                    <a:pt x="5200" y="1591"/>
                  </a:lnTo>
                  <a:lnTo>
                    <a:pt x="5241" y="1518"/>
                  </a:lnTo>
                  <a:lnTo>
                    <a:pt x="5299" y="1503"/>
                  </a:lnTo>
                  <a:lnTo>
                    <a:pt x="5434" y="1350"/>
                  </a:lnTo>
                  <a:lnTo>
                    <a:pt x="5498" y="1318"/>
                  </a:lnTo>
                  <a:lnTo>
                    <a:pt x="5520" y="1230"/>
                  </a:lnTo>
                  <a:lnTo>
                    <a:pt x="5549" y="1207"/>
                  </a:lnTo>
                  <a:lnTo>
                    <a:pt x="5497" y="1206"/>
                  </a:lnTo>
                  <a:lnTo>
                    <a:pt x="5482" y="1279"/>
                  </a:lnTo>
                  <a:lnTo>
                    <a:pt x="5367" y="1340"/>
                  </a:lnTo>
                  <a:lnTo>
                    <a:pt x="5378" y="1246"/>
                  </a:lnTo>
                  <a:lnTo>
                    <a:pt x="5254" y="1268"/>
                  </a:lnTo>
                  <a:lnTo>
                    <a:pt x="5138" y="1387"/>
                  </a:lnTo>
                  <a:lnTo>
                    <a:pt x="5161" y="1438"/>
                  </a:lnTo>
                  <a:lnTo>
                    <a:pt x="5037" y="1455"/>
                  </a:lnTo>
                  <a:lnTo>
                    <a:pt x="5021" y="1440"/>
                  </a:lnTo>
                  <a:lnTo>
                    <a:pt x="5063" y="1432"/>
                  </a:lnTo>
                  <a:lnTo>
                    <a:pt x="4959" y="1400"/>
                  </a:lnTo>
                  <a:lnTo>
                    <a:pt x="4929" y="1432"/>
                  </a:lnTo>
                  <a:lnTo>
                    <a:pt x="4694" y="1433"/>
                  </a:lnTo>
                  <a:lnTo>
                    <a:pt x="4417" y="1709"/>
                  </a:lnTo>
                  <a:lnTo>
                    <a:pt x="4473" y="1721"/>
                  </a:lnTo>
                  <a:lnTo>
                    <a:pt x="4473" y="1771"/>
                  </a:lnTo>
                  <a:lnTo>
                    <a:pt x="4507" y="1740"/>
                  </a:lnTo>
                  <a:lnTo>
                    <a:pt x="4497" y="1783"/>
                  </a:lnTo>
                  <a:lnTo>
                    <a:pt x="4537" y="1759"/>
                  </a:lnTo>
                  <a:lnTo>
                    <a:pt x="4535" y="1786"/>
                  </a:lnTo>
                  <a:lnTo>
                    <a:pt x="4546" y="1740"/>
                  </a:lnTo>
                  <a:lnTo>
                    <a:pt x="4589" y="1741"/>
                  </a:lnTo>
                  <a:lnTo>
                    <a:pt x="4647" y="1801"/>
                  </a:lnTo>
                  <a:lnTo>
                    <a:pt x="4592" y="1806"/>
                  </a:lnTo>
                  <a:lnTo>
                    <a:pt x="4641" y="1824"/>
                  </a:lnTo>
                  <a:lnTo>
                    <a:pt x="4653" y="1866"/>
                  </a:lnTo>
                  <a:lnTo>
                    <a:pt x="4614" y="1952"/>
                  </a:lnTo>
                  <a:lnTo>
                    <a:pt x="4606" y="2082"/>
                  </a:lnTo>
                  <a:lnTo>
                    <a:pt x="4411" y="2358"/>
                  </a:lnTo>
                  <a:lnTo>
                    <a:pt x="4342" y="2396"/>
                  </a:lnTo>
                  <a:lnTo>
                    <a:pt x="4287" y="2358"/>
                  </a:lnTo>
                  <a:lnTo>
                    <a:pt x="4240" y="2412"/>
                  </a:lnTo>
                  <a:lnTo>
                    <a:pt x="4237" y="2401"/>
                  </a:lnTo>
                  <a:lnTo>
                    <a:pt x="4262" y="2358"/>
                  </a:lnTo>
                  <a:lnTo>
                    <a:pt x="4249" y="2289"/>
                  </a:lnTo>
                  <a:lnTo>
                    <a:pt x="4334" y="2261"/>
                  </a:lnTo>
                  <a:lnTo>
                    <a:pt x="4403" y="2077"/>
                  </a:lnTo>
                  <a:lnTo>
                    <a:pt x="4257" y="2121"/>
                  </a:lnTo>
                  <a:lnTo>
                    <a:pt x="4237" y="2052"/>
                  </a:lnTo>
                  <a:lnTo>
                    <a:pt x="4120" y="2010"/>
                  </a:lnTo>
                  <a:lnTo>
                    <a:pt x="4050" y="1821"/>
                  </a:lnTo>
                  <a:lnTo>
                    <a:pt x="3972" y="1786"/>
                  </a:lnTo>
                  <a:lnTo>
                    <a:pt x="3834" y="1837"/>
                  </a:lnTo>
                  <a:lnTo>
                    <a:pt x="3859" y="1878"/>
                  </a:lnTo>
                  <a:lnTo>
                    <a:pt x="3802" y="1990"/>
                  </a:lnTo>
                  <a:lnTo>
                    <a:pt x="3748" y="2020"/>
                  </a:lnTo>
                  <a:lnTo>
                    <a:pt x="3691" y="1993"/>
                  </a:lnTo>
                  <a:lnTo>
                    <a:pt x="3621" y="1981"/>
                  </a:lnTo>
                  <a:lnTo>
                    <a:pt x="3441" y="2033"/>
                  </a:lnTo>
                  <a:lnTo>
                    <a:pt x="3280" y="1956"/>
                  </a:lnTo>
                  <a:lnTo>
                    <a:pt x="3179" y="1967"/>
                  </a:lnTo>
                  <a:lnTo>
                    <a:pt x="3142" y="1905"/>
                  </a:lnTo>
                  <a:lnTo>
                    <a:pt x="3042" y="1866"/>
                  </a:lnTo>
                  <a:lnTo>
                    <a:pt x="2989" y="1908"/>
                  </a:lnTo>
                  <a:lnTo>
                    <a:pt x="2986" y="1992"/>
                  </a:lnTo>
                  <a:lnTo>
                    <a:pt x="2756" y="1955"/>
                  </a:lnTo>
                  <a:lnTo>
                    <a:pt x="2633" y="2033"/>
                  </a:lnTo>
                  <a:lnTo>
                    <a:pt x="2568" y="2063"/>
                  </a:lnTo>
                  <a:lnTo>
                    <a:pt x="2488" y="2002"/>
                  </a:lnTo>
                  <a:lnTo>
                    <a:pt x="2435" y="2036"/>
                  </a:lnTo>
                  <a:lnTo>
                    <a:pt x="2339" y="1993"/>
                  </a:lnTo>
                  <a:lnTo>
                    <a:pt x="2302" y="1990"/>
                  </a:lnTo>
                  <a:lnTo>
                    <a:pt x="2275" y="1923"/>
                  </a:lnTo>
                  <a:lnTo>
                    <a:pt x="2221" y="1923"/>
                  </a:lnTo>
                  <a:lnTo>
                    <a:pt x="2202" y="1935"/>
                  </a:lnTo>
                  <a:lnTo>
                    <a:pt x="2159" y="1885"/>
                  </a:lnTo>
                  <a:lnTo>
                    <a:pt x="2130" y="1898"/>
                  </a:lnTo>
                  <a:lnTo>
                    <a:pt x="2106" y="1914"/>
                  </a:lnTo>
                  <a:lnTo>
                    <a:pt x="1996" y="1812"/>
                  </a:lnTo>
                  <a:lnTo>
                    <a:pt x="1965" y="1802"/>
                  </a:lnTo>
                  <a:lnTo>
                    <a:pt x="1893" y="1724"/>
                  </a:lnTo>
                  <a:lnTo>
                    <a:pt x="1825" y="1771"/>
                  </a:lnTo>
                  <a:lnTo>
                    <a:pt x="1813" y="1739"/>
                  </a:lnTo>
                  <a:lnTo>
                    <a:pt x="1713" y="1733"/>
                  </a:lnTo>
                  <a:lnTo>
                    <a:pt x="1674" y="1678"/>
                  </a:lnTo>
                  <a:lnTo>
                    <a:pt x="1622" y="1682"/>
                  </a:lnTo>
                  <a:lnTo>
                    <a:pt x="1601" y="1705"/>
                  </a:lnTo>
                  <a:lnTo>
                    <a:pt x="1536" y="1718"/>
                  </a:lnTo>
                  <a:lnTo>
                    <a:pt x="1517" y="1705"/>
                  </a:lnTo>
                  <a:lnTo>
                    <a:pt x="1493" y="1749"/>
                  </a:lnTo>
                  <a:lnTo>
                    <a:pt x="1471" y="1739"/>
                  </a:lnTo>
                  <a:lnTo>
                    <a:pt x="1392" y="1751"/>
                  </a:lnTo>
                  <a:lnTo>
                    <a:pt x="1367" y="1739"/>
                  </a:lnTo>
                  <a:lnTo>
                    <a:pt x="1357" y="1751"/>
                  </a:lnTo>
                  <a:lnTo>
                    <a:pt x="1398" y="1802"/>
                  </a:lnTo>
                  <a:lnTo>
                    <a:pt x="1369" y="1832"/>
                  </a:lnTo>
                  <a:lnTo>
                    <a:pt x="1370" y="1874"/>
                  </a:lnTo>
                  <a:lnTo>
                    <a:pt x="1416" y="1875"/>
                  </a:lnTo>
                  <a:lnTo>
                    <a:pt x="1438" y="1914"/>
                  </a:lnTo>
                  <a:lnTo>
                    <a:pt x="1424" y="1944"/>
                  </a:lnTo>
                  <a:lnTo>
                    <a:pt x="1392" y="1923"/>
                  </a:lnTo>
                  <a:lnTo>
                    <a:pt x="1367" y="1943"/>
                  </a:lnTo>
                  <a:lnTo>
                    <a:pt x="1339" y="1927"/>
                  </a:lnTo>
                  <a:lnTo>
                    <a:pt x="1325" y="1898"/>
                  </a:lnTo>
                  <a:lnTo>
                    <a:pt x="1295" y="1914"/>
                  </a:lnTo>
                  <a:lnTo>
                    <a:pt x="1273" y="1900"/>
                  </a:lnTo>
                  <a:lnTo>
                    <a:pt x="1245" y="1923"/>
                  </a:lnTo>
                  <a:lnTo>
                    <a:pt x="1211" y="1929"/>
                  </a:lnTo>
                  <a:lnTo>
                    <a:pt x="1190" y="1898"/>
                  </a:lnTo>
                  <a:lnTo>
                    <a:pt x="1066" y="1890"/>
                  </a:lnTo>
                  <a:lnTo>
                    <a:pt x="1054" y="1905"/>
                  </a:lnTo>
                  <a:lnTo>
                    <a:pt x="1042" y="1904"/>
                  </a:lnTo>
                  <a:lnTo>
                    <a:pt x="1020" y="1937"/>
                  </a:lnTo>
                  <a:lnTo>
                    <a:pt x="1023" y="1970"/>
                  </a:lnTo>
                  <a:lnTo>
                    <a:pt x="1008" y="1973"/>
                  </a:lnTo>
                  <a:lnTo>
                    <a:pt x="999" y="1944"/>
                  </a:lnTo>
                  <a:lnTo>
                    <a:pt x="980" y="1947"/>
                  </a:lnTo>
                  <a:lnTo>
                    <a:pt x="975" y="2042"/>
                  </a:lnTo>
                  <a:lnTo>
                    <a:pt x="993" y="2070"/>
                  </a:lnTo>
                  <a:lnTo>
                    <a:pt x="993" y="2096"/>
                  </a:lnTo>
                  <a:lnTo>
                    <a:pt x="1015" y="2092"/>
                  </a:lnTo>
                  <a:lnTo>
                    <a:pt x="1042" y="2079"/>
                  </a:lnTo>
                  <a:lnTo>
                    <a:pt x="1064" y="2121"/>
                  </a:lnTo>
                  <a:lnTo>
                    <a:pt x="1078" y="2148"/>
                  </a:lnTo>
                  <a:lnTo>
                    <a:pt x="1097" y="2184"/>
                  </a:lnTo>
                  <a:lnTo>
                    <a:pt x="1126" y="2193"/>
                  </a:lnTo>
                  <a:lnTo>
                    <a:pt x="1089" y="2221"/>
                  </a:lnTo>
                  <a:lnTo>
                    <a:pt x="1065" y="2194"/>
                  </a:lnTo>
                  <a:lnTo>
                    <a:pt x="1040" y="2300"/>
                  </a:lnTo>
                  <a:lnTo>
                    <a:pt x="1070" y="2328"/>
                  </a:lnTo>
                  <a:lnTo>
                    <a:pt x="1095" y="2431"/>
                  </a:lnTo>
                  <a:lnTo>
                    <a:pt x="1071" y="2412"/>
                  </a:lnTo>
                  <a:lnTo>
                    <a:pt x="1047" y="2401"/>
                  </a:lnTo>
                  <a:lnTo>
                    <a:pt x="1015" y="2396"/>
                  </a:lnTo>
                  <a:lnTo>
                    <a:pt x="993" y="2384"/>
                  </a:lnTo>
                  <a:lnTo>
                    <a:pt x="973" y="2381"/>
                  </a:lnTo>
                  <a:lnTo>
                    <a:pt x="958" y="2345"/>
                  </a:lnTo>
                  <a:lnTo>
                    <a:pt x="918" y="2366"/>
                  </a:lnTo>
                  <a:lnTo>
                    <a:pt x="883" y="2365"/>
                  </a:lnTo>
                  <a:lnTo>
                    <a:pt x="856" y="2334"/>
                  </a:lnTo>
                  <a:lnTo>
                    <a:pt x="796" y="2303"/>
                  </a:lnTo>
                  <a:lnTo>
                    <a:pt x="737" y="2309"/>
                  </a:lnTo>
                  <a:lnTo>
                    <a:pt x="671" y="2258"/>
                  </a:lnTo>
                  <a:lnTo>
                    <a:pt x="722" y="2212"/>
                  </a:lnTo>
                  <a:lnTo>
                    <a:pt x="727" y="2170"/>
                  </a:lnTo>
                  <a:lnTo>
                    <a:pt x="726" y="2131"/>
                  </a:lnTo>
                  <a:lnTo>
                    <a:pt x="733" y="2098"/>
                  </a:lnTo>
                  <a:lnTo>
                    <a:pt x="765" y="2088"/>
                  </a:lnTo>
                  <a:lnTo>
                    <a:pt x="745" y="2027"/>
                  </a:lnTo>
                  <a:lnTo>
                    <a:pt x="708" y="2010"/>
                  </a:lnTo>
                  <a:lnTo>
                    <a:pt x="688" y="2000"/>
                  </a:lnTo>
                  <a:lnTo>
                    <a:pt x="660" y="2009"/>
                  </a:lnTo>
                  <a:lnTo>
                    <a:pt x="605" y="1992"/>
                  </a:lnTo>
                  <a:lnTo>
                    <a:pt x="562" y="1931"/>
                  </a:lnTo>
                  <a:lnTo>
                    <a:pt x="524" y="1913"/>
                  </a:lnTo>
                  <a:lnTo>
                    <a:pt x="505" y="1858"/>
                  </a:lnTo>
                  <a:lnTo>
                    <a:pt x="475" y="1851"/>
                  </a:lnTo>
                  <a:lnTo>
                    <a:pt x="444" y="1870"/>
                  </a:lnTo>
                  <a:lnTo>
                    <a:pt x="423" y="1881"/>
                  </a:lnTo>
                  <a:lnTo>
                    <a:pt x="412" y="1856"/>
                  </a:lnTo>
                  <a:lnTo>
                    <a:pt x="399" y="1831"/>
                  </a:lnTo>
                  <a:lnTo>
                    <a:pt x="441" y="1825"/>
                  </a:lnTo>
                  <a:lnTo>
                    <a:pt x="439" y="1810"/>
                  </a:lnTo>
                  <a:lnTo>
                    <a:pt x="429" y="1797"/>
                  </a:lnTo>
                  <a:lnTo>
                    <a:pt x="412" y="1785"/>
                  </a:lnTo>
                  <a:lnTo>
                    <a:pt x="391" y="1718"/>
                  </a:lnTo>
                  <a:lnTo>
                    <a:pt x="355" y="1686"/>
                  </a:lnTo>
                  <a:lnTo>
                    <a:pt x="322" y="1684"/>
                  </a:lnTo>
                  <a:lnTo>
                    <a:pt x="287" y="1684"/>
                  </a:lnTo>
                  <a:lnTo>
                    <a:pt x="265" y="1664"/>
                  </a:lnTo>
                  <a:lnTo>
                    <a:pt x="241" y="1660"/>
                  </a:lnTo>
                  <a:lnTo>
                    <a:pt x="222" y="1660"/>
                  </a:lnTo>
                  <a:lnTo>
                    <a:pt x="210" y="1678"/>
                  </a:lnTo>
                  <a:lnTo>
                    <a:pt x="186" y="1703"/>
                  </a:lnTo>
                  <a:lnTo>
                    <a:pt x="181" y="1730"/>
                  </a:lnTo>
                  <a:lnTo>
                    <a:pt x="173" y="1739"/>
                  </a:lnTo>
                  <a:lnTo>
                    <a:pt x="159" y="1783"/>
                  </a:lnTo>
                  <a:lnTo>
                    <a:pt x="150" y="1768"/>
                  </a:lnTo>
                  <a:lnTo>
                    <a:pt x="145" y="1752"/>
                  </a:lnTo>
                  <a:lnTo>
                    <a:pt x="0" y="172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Freeform 396"/>
            <p:cNvSpPr/>
            <p:nvPr/>
          </p:nvSpPr>
          <p:spPr bwMode="auto">
            <a:xfrm>
              <a:off x="1966406" y="583005"/>
              <a:ext cx="99405" cy="45666"/>
            </a:xfrm>
            <a:custGeom>
              <a:avLst/>
              <a:gdLst>
                <a:gd name="T0" fmla="*/ 0 w 190"/>
                <a:gd name="T1" fmla="*/ 2 h 94"/>
                <a:gd name="T2" fmla="*/ 1 w 190"/>
                <a:gd name="T3" fmla="*/ 1 h 94"/>
                <a:gd name="T4" fmla="*/ 0 w 190"/>
                <a:gd name="T5" fmla="*/ 1 h 94"/>
                <a:gd name="T6" fmla="*/ 3 w 190"/>
                <a:gd name="T7" fmla="*/ 0 h 94"/>
                <a:gd name="T8" fmla="*/ 4 w 190"/>
                <a:gd name="T9" fmla="*/ 0 h 94"/>
                <a:gd name="T10" fmla="*/ 3 w 190"/>
                <a:gd name="T11" fmla="*/ 1 h 94"/>
                <a:gd name="T12" fmla="*/ 4 w 190"/>
                <a:gd name="T13" fmla="*/ 1 h 94"/>
                <a:gd name="T14" fmla="*/ 1 w 190"/>
                <a:gd name="T15" fmla="*/ 2 h 94"/>
                <a:gd name="T16" fmla="*/ 1 w 190"/>
                <a:gd name="T17" fmla="*/ 2 h 94"/>
                <a:gd name="T18" fmla="*/ 1 w 190"/>
                <a:gd name="T19" fmla="*/ 2 h 94"/>
                <a:gd name="T20" fmla="*/ 0 w 190"/>
                <a:gd name="T21" fmla="*/ 2 h 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0"/>
                <a:gd name="T34" fmla="*/ 0 h 94"/>
                <a:gd name="T35" fmla="*/ 190 w 190"/>
                <a:gd name="T36" fmla="*/ 94 h 9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0" h="94">
                  <a:moveTo>
                    <a:pt x="0" y="67"/>
                  </a:moveTo>
                  <a:lnTo>
                    <a:pt x="39" y="46"/>
                  </a:lnTo>
                  <a:lnTo>
                    <a:pt x="11" y="27"/>
                  </a:lnTo>
                  <a:lnTo>
                    <a:pt x="146" y="0"/>
                  </a:lnTo>
                  <a:lnTo>
                    <a:pt x="168" y="1"/>
                  </a:lnTo>
                  <a:lnTo>
                    <a:pt x="142" y="25"/>
                  </a:lnTo>
                  <a:lnTo>
                    <a:pt x="190" y="23"/>
                  </a:lnTo>
                  <a:lnTo>
                    <a:pt x="66" y="79"/>
                  </a:lnTo>
                  <a:lnTo>
                    <a:pt x="39" y="94"/>
                  </a:lnTo>
                  <a:lnTo>
                    <a:pt x="45" y="71"/>
                  </a:lnTo>
                  <a:lnTo>
                    <a:pt x="0" y="6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Freeform 397"/>
            <p:cNvSpPr/>
            <p:nvPr/>
          </p:nvSpPr>
          <p:spPr bwMode="auto">
            <a:xfrm>
              <a:off x="1995859" y="1057603"/>
              <a:ext cx="40498" cy="22833"/>
            </a:xfrm>
            <a:custGeom>
              <a:avLst/>
              <a:gdLst>
                <a:gd name="T0" fmla="*/ 0 w 75"/>
                <a:gd name="T1" fmla="*/ 1 h 49"/>
                <a:gd name="T2" fmla="*/ 1 w 75"/>
                <a:gd name="T3" fmla="*/ 0 h 49"/>
                <a:gd name="T4" fmla="*/ 2 w 75"/>
                <a:gd name="T5" fmla="*/ 1 h 49"/>
                <a:gd name="T6" fmla="*/ 0 w 75"/>
                <a:gd name="T7" fmla="*/ 1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5"/>
                <a:gd name="T13" fmla="*/ 0 h 49"/>
                <a:gd name="T14" fmla="*/ 75 w 75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5" h="49">
                  <a:moveTo>
                    <a:pt x="0" y="49"/>
                  </a:moveTo>
                  <a:lnTo>
                    <a:pt x="22" y="0"/>
                  </a:lnTo>
                  <a:lnTo>
                    <a:pt x="75" y="27"/>
                  </a:lnTo>
                  <a:lnTo>
                    <a:pt x="0" y="4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Freeform 398"/>
            <p:cNvSpPr/>
            <p:nvPr/>
          </p:nvSpPr>
          <p:spPr bwMode="auto">
            <a:xfrm>
              <a:off x="2065811" y="915713"/>
              <a:ext cx="121495" cy="94593"/>
            </a:xfrm>
            <a:custGeom>
              <a:avLst/>
              <a:gdLst>
                <a:gd name="T0" fmla="*/ 0 w 229"/>
                <a:gd name="T1" fmla="*/ 2 h 204"/>
                <a:gd name="T2" fmla="*/ 0 w 229"/>
                <a:gd name="T3" fmla="*/ 3 h 204"/>
                <a:gd name="T4" fmla="*/ 1 w 229"/>
                <a:gd name="T5" fmla="*/ 3 h 204"/>
                <a:gd name="T6" fmla="*/ 2 w 229"/>
                <a:gd name="T7" fmla="*/ 4 h 204"/>
                <a:gd name="T8" fmla="*/ 2 w 229"/>
                <a:gd name="T9" fmla="*/ 3 h 204"/>
                <a:gd name="T10" fmla="*/ 2 w 229"/>
                <a:gd name="T11" fmla="*/ 5 h 204"/>
                <a:gd name="T12" fmla="*/ 5 w 229"/>
                <a:gd name="T13" fmla="*/ 5 h 204"/>
                <a:gd name="T14" fmla="*/ 4 w 229"/>
                <a:gd name="T15" fmla="*/ 4 h 204"/>
                <a:gd name="T16" fmla="*/ 3 w 229"/>
                <a:gd name="T17" fmla="*/ 3 h 204"/>
                <a:gd name="T18" fmla="*/ 3 w 229"/>
                <a:gd name="T19" fmla="*/ 1 h 204"/>
                <a:gd name="T20" fmla="*/ 5 w 229"/>
                <a:gd name="T21" fmla="*/ 0 h 204"/>
                <a:gd name="T22" fmla="*/ 1 w 229"/>
                <a:gd name="T23" fmla="*/ 0 h 204"/>
                <a:gd name="T24" fmla="*/ 1 w 229"/>
                <a:gd name="T25" fmla="*/ 2 h 204"/>
                <a:gd name="T26" fmla="*/ 0 w 229"/>
                <a:gd name="T27" fmla="*/ 2 h 20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29"/>
                <a:gd name="T43" fmla="*/ 0 h 204"/>
                <a:gd name="T44" fmla="*/ 229 w 229"/>
                <a:gd name="T45" fmla="*/ 204 h 20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29" h="204">
                  <a:moveTo>
                    <a:pt x="0" y="103"/>
                  </a:moveTo>
                  <a:lnTo>
                    <a:pt x="16" y="146"/>
                  </a:lnTo>
                  <a:lnTo>
                    <a:pt x="41" y="131"/>
                  </a:lnTo>
                  <a:lnTo>
                    <a:pt x="71" y="159"/>
                  </a:lnTo>
                  <a:lnTo>
                    <a:pt x="91" y="146"/>
                  </a:lnTo>
                  <a:lnTo>
                    <a:pt x="82" y="196"/>
                  </a:lnTo>
                  <a:lnTo>
                    <a:pt x="229" y="204"/>
                  </a:lnTo>
                  <a:lnTo>
                    <a:pt x="175" y="167"/>
                  </a:lnTo>
                  <a:lnTo>
                    <a:pt x="147" y="105"/>
                  </a:lnTo>
                  <a:lnTo>
                    <a:pt x="148" y="38"/>
                  </a:lnTo>
                  <a:lnTo>
                    <a:pt x="186" y="0"/>
                  </a:lnTo>
                  <a:lnTo>
                    <a:pt x="57" y="13"/>
                  </a:lnTo>
                  <a:lnTo>
                    <a:pt x="25" y="103"/>
                  </a:lnTo>
                  <a:lnTo>
                    <a:pt x="0" y="10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Freeform 399"/>
            <p:cNvSpPr/>
            <p:nvPr/>
          </p:nvSpPr>
          <p:spPr bwMode="auto">
            <a:xfrm>
              <a:off x="2106309" y="762406"/>
              <a:ext cx="309260" cy="153307"/>
            </a:xfrm>
            <a:custGeom>
              <a:avLst/>
              <a:gdLst>
                <a:gd name="T0" fmla="*/ 0 w 587"/>
                <a:gd name="T1" fmla="*/ 7 h 330"/>
                <a:gd name="T2" fmla="*/ 1 w 587"/>
                <a:gd name="T3" fmla="*/ 7 h 330"/>
                <a:gd name="T4" fmla="*/ 0 w 587"/>
                <a:gd name="T5" fmla="*/ 7 h 330"/>
                <a:gd name="T6" fmla="*/ 3 w 587"/>
                <a:gd name="T7" fmla="*/ 8 h 330"/>
                <a:gd name="T8" fmla="*/ 3 w 587"/>
                <a:gd name="T9" fmla="*/ 7 h 330"/>
                <a:gd name="T10" fmla="*/ 3 w 587"/>
                <a:gd name="T11" fmla="*/ 7 h 330"/>
                <a:gd name="T12" fmla="*/ 3 w 587"/>
                <a:gd name="T13" fmla="*/ 7 h 330"/>
                <a:gd name="T14" fmla="*/ 4 w 587"/>
                <a:gd name="T15" fmla="*/ 7 h 330"/>
                <a:gd name="T16" fmla="*/ 3 w 587"/>
                <a:gd name="T17" fmla="*/ 6 h 330"/>
                <a:gd name="T18" fmla="*/ 4 w 587"/>
                <a:gd name="T19" fmla="*/ 6 h 330"/>
                <a:gd name="T20" fmla="*/ 5 w 587"/>
                <a:gd name="T21" fmla="*/ 6 h 330"/>
                <a:gd name="T22" fmla="*/ 4 w 587"/>
                <a:gd name="T23" fmla="*/ 5 h 330"/>
                <a:gd name="T24" fmla="*/ 5 w 587"/>
                <a:gd name="T25" fmla="*/ 5 h 330"/>
                <a:gd name="T26" fmla="*/ 5 w 587"/>
                <a:gd name="T27" fmla="*/ 5 h 330"/>
                <a:gd name="T28" fmla="*/ 6 w 587"/>
                <a:gd name="T29" fmla="*/ 5 h 330"/>
                <a:gd name="T30" fmla="*/ 6 w 587"/>
                <a:gd name="T31" fmla="*/ 4 h 330"/>
                <a:gd name="T32" fmla="*/ 13 w 587"/>
                <a:gd name="T33" fmla="*/ 2 h 330"/>
                <a:gd name="T34" fmla="*/ 14 w 587"/>
                <a:gd name="T35" fmla="*/ 1 h 330"/>
                <a:gd name="T36" fmla="*/ 13 w 587"/>
                <a:gd name="T37" fmla="*/ 0 h 330"/>
                <a:gd name="T38" fmla="*/ 9 w 587"/>
                <a:gd name="T39" fmla="*/ 1 h 330"/>
                <a:gd name="T40" fmla="*/ 7 w 587"/>
                <a:gd name="T41" fmla="*/ 1 h 330"/>
                <a:gd name="T42" fmla="*/ 3 w 587"/>
                <a:gd name="T43" fmla="*/ 4 h 330"/>
                <a:gd name="T44" fmla="*/ 2 w 587"/>
                <a:gd name="T45" fmla="*/ 4 h 330"/>
                <a:gd name="T46" fmla="*/ 2 w 587"/>
                <a:gd name="T47" fmla="*/ 5 h 330"/>
                <a:gd name="T48" fmla="*/ 3 w 587"/>
                <a:gd name="T49" fmla="*/ 5 h 330"/>
                <a:gd name="T50" fmla="*/ 2 w 587"/>
                <a:gd name="T51" fmla="*/ 5 h 330"/>
                <a:gd name="T52" fmla="*/ 2 w 587"/>
                <a:gd name="T53" fmla="*/ 5 h 330"/>
                <a:gd name="T54" fmla="*/ 1 w 587"/>
                <a:gd name="T55" fmla="*/ 6 h 330"/>
                <a:gd name="T56" fmla="*/ 2 w 587"/>
                <a:gd name="T57" fmla="*/ 6 h 330"/>
                <a:gd name="T58" fmla="*/ 0 w 587"/>
                <a:gd name="T59" fmla="*/ 7 h 33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87"/>
                <a:gd name="T91" fmla="*/ 0 h 330"/>
                <a:gd name="T92" fmla="*/ 587 w 587"/>
                <a:gd name="T93" fmla="*/ 330 h 33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87" h="330">
                  <a:moveTo>
                    <a:pt x="0" y="284"/>
                  </a:moveTo>
                  <a:lnTo>
                    <a:pt x="58" y="293"/>
                  </a:lnTo>
                  <a:lnTo>
                    <a:pt x="18" y="321"/>
                  </a:lnTo>
                  <a:lnTo>
                    <a:pt x="117" y="330"/>
                  </a:lnTo>
                  <a:lnTo>
                    <a:pt x="120" y="293"/>
                  </a:lnTo>
                  <a:lnTo>
                    <a:pt x="149" y="298"/>
                  </a:lnTo>
                  <a:lnTo>
                    <a:pt x="119" y="279"/>
                  </a:lnTo>
                  <a:lnTo>
                    <a:pt x="158" y="286"/>
                  </a:lnTo>
                  <a:lnTo>
                    <a:pt x="149" y="244"/>
                  </a:lnTo>
                  <a:lnTo>
                    <a:pt x="167" y="270"/>
                  </a:lnTo>
                  <a:lnTo>
                    <a:pt x="196" y="245"/>
                  </a:lnTo>
                  <a:lnTo>
                    <a:pt x="177" y="217"/>
                  </a:lnTo>
                  <a:lnTo>
                    <a:pt x="239" y="222"/>
                  </a:lnTo>
                  <a:lnTo>
                    <a:pt x="221" y="205"/>
                  </a:lnTo>
                  <a:lnTo>
                    <a:pt x="249" y="209"/>
                  </a:lnTo>
                  <a:lnTo>
                    <a:pt x="265" y="175"/>
                  </a:lnTo>
                  <a:lnTo>
                    <a:pt x="558" y="71"/>
                  </a:lnTo>
                  <a:lnTo>
                    <a:pt x="587" y="30"/>
                  </a:lnTo>
                  <a:lnTo>
                    <a:pt x="530" y="0"/>
                  </a:lnTo>
                  <a:lnTo>
                    <a:pt x="409" y="67"/>
                  </a:lnTo>
                  <a:lnTo>
                    <a:pt x="282" y="67"/>
                  </a:lnTo>
                  <a:lnTo>
                    <a:pt x="147" y="155"/>
                  </a:lnTo>
                  <a:lnTo>
                    <a:pt x="71" y="165"/>
                  </a:lnTo>
                  <a:lnTo>
                    <a:pt x="76" y="205"/>
                  </a:lnTo>
                  <a:lnTo>
                    <a:pt x="116" y="209"/>
                  </a:lnTo>
                  <a:lnTo>
                    <a:pt x="70" y="210"/>
                  </a:lnTo>
                  <a:lnTo>
                    <a:pt x="91" y="226"/>
                  </a:lnTo>
                  <a:lnTo>
                    <a:pt x="58" y="245"/>
                  </a:lnTo>
                  <a:lnTo>
                    <a:pt x="97" y="263"/>
                  </a:lnTo>
                  <a:lnTo>
                    <a:pt x="0" y="28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Freeform 400"/>
            <p:cNvSpPr/>
            <p:nvPr/>
          </p:nvSpPr>
          <p:spPr bwMode="auto">
            <a:xfrm>
              <a:off x="2284870" y="560172"/>
              <a:ext cx="58907" cy="30987"/>
            </a:xfrm>
            <a:custGeom>
              <a:avLst/>
              <a:gdLst>
                <a:gd name="T0" fmla="*/ 0 w 115"/>
                <a:gd name="T1" fmla="*/ 1 h 66"/>
                <a:gd name="T2" fmla="*/ 1 w 115"/>
                <a:gd name="T3" fmla="*/ 1 h 66"/>
                <a:gd name="T4" fmla="*/ 3 w 115"/>
                <a:gd name="T5" fmla="*/ 1 h 66"/>
                <a:gd name="T6" fmla="*/ 1 w 115"/>
                <a:gd name="T7" fmla="*/ 0 h 66"/>
                <a:gd name="T8" fmla="*/ 0 w 115"/>
                <a:gd name="T9" fmla="*/ 1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66"/>
                <a:gd name="T17" fmla="*/ 115 w 115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66">
                  <a:moveTo>
                    <a:pt x="0" y="47"/>
                  </a:moveTo>
                  <a:lnTo>
                    <a:pt x="32" y="66"/>
                  </a:lnTo>
                  <a:lnTo>
                    <a:pt x="115" y="43"/>
                  </a:lnTo>
                  <a:lnTo>
                    <a:pt x="66" y="0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Freeform 401"/>
            <p:cNvSpPr/>
            <p:nvPr/>
          </p:nvSpPr>
          <p:spPr bwMode="auto">
            <a:xfrm>
              <a:off x="2855528" y="622147"/>
              <a:ext cx="53384" cy="19571"/>
            </a:xfrm>
            <a:custGeom>
              <a:avLst/>
              <a:gdLst>
                <a:gd name="T0" fmla="*/ 0 w 103"/>
                <a:gd name="T1" fmla="*/ 0 h 42"/>
                <a:gd name="T2" fmla="*/ 1 w 103"/>
                <a:gd name="T3" fmla="*/ 1 h 42"/>
                <a:gd name="T4" fmla="*/ 1 w 103"/>
                <a:gd name="T5" fmla="*/ 1 h 42"/>
                <a:gd name="T6" fmla="*/ 2 w 103"/>
                <a:gd name="T7" fmla="*/ 1 h 42"/>
                <a:gd name="T8" fmla="*/ 2 w 103"/>
                <a:gd name="T9" fmla="*/ 1 h 42"/>
                <a:gd name="T10" fmla="*/ 0 w 103"/>
                <a:gd name="T11" fmla="*/ 0 h 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3"/>
                <a:gd name="T19" fmla="*/ 0 h 42"/>
                <a:gd name="T20" fmla="*/ 103 w 103"/>
                <a:gd name="T21" fmla="*/ 42 h 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3" h="42">
                  <a:moveTo>
                    <a:pt x="0" y="0"/>
                  </a:moveTo>
                  <a:lnTo>
                    <a:pt x="46" y="34"/>
                  </a:lnTo>
                  <a:lnTo>
                    <a:pt x="31" y="42"/>
                  </a:lnTo>
                  <a:lnTo>
                    <a:pt x="70" y="41"/>
                  </a:lnTo>
                  <a:lnTo>
                    <a:pt x="103" y="2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Freeform 402"/>
            <p:cNvSpPr/>
            <p:nvPr/>
          </p:nvSpPr>
          <p:spPr bwMode="auto">
            <a:xfrm>
              <a:off x="2866573" y="566696"/>
              <a:ext cx="127017" cy="57082"/>
            </a:xfrm>
            <a:custGeom>
              <a:avLst/>
              <a:gdLst>
                <a:gd name="T0" fmla="*/ 0 w 242"/>
                <a:gd name="T1" fmla="*/ 2 h 123"/>
                <a:gd name="T2" fmla="*/ 1 w 242"/>
                <a:gd name="T3" fmla="*/ 1 h 123"/>
                <a:gd name="T4" fmla="*/ 4 w 242"/>
                <a:gd name="T5" fmla="*/ 0 h 123"/>
                <a:gd name="T6" fmla="*/ 6 w 242"/>
                <a:gd name="T7" fmla="*/ 1 h 123"/>
                <a:gd name="T8" fmla="*/ 5 w 242"/>
                <a:gd name="T9" fmla="*/ 2 h 123"/>
                <a:gd name="T10" fmla="*/ 5 w 242"/>
                <a:gd name="T11" fmla="*/ 2 h 123"/>
                <a:gd name="T12" fmla="*/ 2 w 242"/>
                <a:gd name="T13" fmla="*/ 3 h 123"/>
                <a:gd name="T14" fmla="*/ 0 w 242"/>
                <a:gd name="T15" fmla="*/ 2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2"/>
                <a:gd name="T25" fmla="*/ 0 h 123"/>
                <a:gd name="T26" fmla="*/ 242 w 242"/>
                <a:gd name="T27" fmla="*/ 123 h 1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2" h="123">
                  <a:moveTo>
                    <a:pt x="0" y="100"/>
                  </a:moveTo>
                  <a:lnTo>
                    <a:pt x="65" y="33"/>
                  </a:lnTo>
                  <a:lnTo>
                    <a:pt x="156" y="0"/>
                  </a:lnTo>
                  <a:lnTo>
                    <a:pt x="242" y="59"/>
                  </a:lnTo>
                  <a:lnTo>
                    <a:pt x="212" y="71"/>
                  </a:lnTo>
                  <a:lnTo>
                    <a:pt x="220" y="98"/>
                  </a:lnTo>
                  <a:lnTo>
                    <a:pt x="95" y="123"/>
                  </a:lnTo>
                  <a:lnTo>
                    <a:pt x="0" y="10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Freeform 403"/>
            <p:cNvSpPr/>
            <p:nvPr/>
          </p:nvSpPr>
          <p:spPr bwMode="auto">
            <a:xfrm>
              <a:off x="2892345" y="617254"/>
              <a:ext cx="143585" cy="65237"/>
            </a:xfrm>
            <a:custGeom>
              <a:avLst/>
              <a:gdLst>
                <a:gd name="T0" fmla="*/ 0 w 274"/>
                <a:gd name="T1" fmla="*/ 1 h 142"/>
                <a:gd name="T2" fmla="*/ 1 w 274"/>
                <a:gd name="T3" fmla="*/ 1 h 142"/>
                <a:gd name="T4" fmla="*/ 2 w 274"/>
                <a:gd name="T5" fmla="*/ 3 h 142"/>
                <a:gd name="T6" fmla="*/ 3 w 274"/>
                <a:gd name="T7" fmla="*/ 2 h 142"/>
                <a:gd name="T8" fmla="*/ 5 w 274"/>
                <a:gd name="T9" fmla="*/ 3 h 142"/>
                <a:gd name="T10" fmla="*/ 6 w 274"/>
                <a:gd name="T11" fmla="*/ 3 h 142"/>
                <a:gd name="T12" fmla="*/ 5 w 274"/>
                <a:gd name="T13" fmla="*/ 2 h 142"/>
                <a:gd name="T14" fmla="*/ 6 w 274"/>
                <a:gd name="T15" fmla="*/ 2 h 142"/>
                <a:gd name="T16" fmla="*/ 6 w 274"/>
                <a:gd name="T17" fmla="*/ 1 h 142"/>
                <a:gd name="T18" fmla="*/ 5 w 274"/>
                <a:gd name="T19" fmla="*/ 0 h 142"/>
                <a:gd name="T20" fmla="*/ 4 w 274"/>
                <a:gd name="T21" fmla="*/ 1 h 142"/>
                <a:gd name="T22" fmla="*/ 5 w 274"/>
                <a:gd name="T23" fmla="*/ 1 h 142"/>
                <a:gd name="T24" fmla="*/ 4 w 274"/>
                <a:gd name="T25" fmla="*/ 0 h 142"/>
                <a:gd name="T26" fmla="*/ 2 w 274"/>
                <a:gd name="T27" fmla="*/ 0 h 142"/>
                <a:gd name="T28" fmla="*/ 0 w 274"/>
                <a:gd name="T29" fmla="*/ 1 h 1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74"/>
                <a:gd name="T46" fmla="*/ 0 h 142"/>
                <a:gd name="T47" fmla="*/ 274 w 274"/>
                <a:gd name="T48" fmla="*/ 142 h 1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74" h="142">
                  <a:moveTo>
                    <a:pt x="0" y="61"/>
                  </a:moveTo>
                  <a:lnTo>
                    <a:pt x="50" y="68"/>
                  </a:lnTo>
                  <a:lnTo>
                    <a:pt x="85" y="118"/>
                  </a:lnTo>
                  <a:lnTo>
                    <a:pt x="114" y="103"/>
                  </a:lnTo>
                  <a:lnTo>
                    <a:pt x="225" y="142"/>
                  </a:lnTo>
                  <a:lnTo>
                    <a:pt x="264" y="126"/>
                  </a:lnTo>
                  <a:lnTo>
                    <a:pt x="235" y="88"/>
                  </a:lnTo>
                  <a:lnTo>
                    <a:pt x="258" y="98"/>
                  </a:lnTo>
                  <a:lnTo>
                    <a:pt x="274" y="39"/>
                  </a:lnTo>
                  <a:lnTo>
                    <a:pt x="215" y="12"/>
                  </a:lnTo>
                  <a:lnTo>
                    <a:pt x="156" y="52"/>
                  </a:lnTo>
                  <a:lnTo>
                    <a:pt x="203" y="31"/>
                  </a:lnTo>
                  <a:lnTo>
                    <a:pt x="173" y="0"/>
                  </a:lnTo>
                  <a:lnTo>
                    <a:pt x="79" y="11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Freeform 404"/>
            <p:cNvSpPr/>
            <p:nvPr/>
          </p:nvSpPr>
          <p:spPr bwMode="auto">
            <a:xfrm>
              <a:off x="3026726" y="649873"/>
              <a:ext cx="119654" cy="68499"/>
            </a:xfrm>
            <a:custGeom>
              <a:avLst/>
              <a:gdLst>
                <a:gd name="T0" fmla="*/ 0 w 226"/>
                <a:gd name="T1" fmla="*/ 3 h 145"/>
                <a:gd name="T2" fmla="*/ 0 w 226"/>
                <a:gd name="T3" fmla="*/ 3 h 145"/>
                <a:gd name="T4" fmla="*/ 5 w 226"/>
                <a:gd name="T5" fmla="*/ 3 h 145"/>
                <a:gd name="T6" fmla="*/ 5 w 226"/>
                <a:gd name="T7" fmla="*/ 2 h 145"/>
                <a:gd name="T8" fmla="*/ 4 w 226"/>
                <a:gd name="T9" fmla="*/ 1 h 145"/>
                <a:gd name="T10" fmla="*/ 3 w 226"/>
                <a:gd name="T11" fmla="*/ 1 h 145"/>
                <a:gd name="T12" fmla="*/ 3 w 226"/>
                <a:gd name="T13" fmla="*/ 0 h 145"/>
                <a:gd name="T14" fmla="*/ 3 w 226"/>
                <a:gd name="T15" fmla="*/ 0 h 145"/>
                <a:gd name="T16" fmla="*/ 1 w 226"/>
                <a:gd name="T17" fmla="*/ 3 h 145"/>
                <a:gd name="T18" fmla="*/ 0 w 226"/>
                <a:gd name="T19" fmla="*/ 3 h 1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6"/>
                <a:gd name="T31" fmla="*/ 0 h 145"/>
                <a:gd name="T32" fmla="*/ 226 w 226"/>
                <a:gd name="T33" fmla="*/ 145 h 14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6" h="145">
                  <a:moveTo>
                    <a:pt x="0" y="125"/>
                  </a:moveTo>
                  <a:lnTo>
                    <a:pt x="17" y="145"/>
                  </a:lnTo>
                  <a:lnTo>
                    <a:pt x="209" y="117"/>
                  </a:lnTo>
                  <a:lnTo>
                    <a:pt x="226" y="69"/>
                  </a:lnTo>
                  <a:lnTo>
                    <a:pt x="172" y="30"/>
                  </a:lnTo>
                  <a:lnTo>
                    <a:pt x="126" y="45"/>
                  </a:lnTo>
                  <a:lnTo>
                    <a:pt x="134" y="12"/>
                  </a:lnTo>
                  <a:lnTo>
                    <a:pt x="110" y="0"/>
                  </a:lnTo>
                  <a:lnTo>
                    <a:pt x="20" y="108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Freeform 405"/>
            <p:cNvSpPr/>
            <p:nvPr/>
          </p:nvSpPr>
          <p:spPr bwMode="auto">
            <a:xfrm>
              <a:off x="3768581" y="793394"/>
              <a:ext cx="136222" cy="65237"/>
            </a:xfrm>
            <a:custGeom>
              <a:avLst/>
              <a:gdLst>
                <a:gd name="T0" fmla="*/ 0 w 258"/>
                <a:gd name="T1" fmla="*/ 2 h 136"/>
                <a:gd name="T2" fmla="*/ 1 w 258"/>
                <a:gd name="T3" fmla="*/ 0 h 136"/>
                <a:gd name="T4" fmla="*/ 2 w 258"/>
                <a:gd name="T5" fmla="*/ 0 h 136"/>
                <a:gd name="T6" fmla="*/ 3 w 258"/>
                <a:gd name="T7" fmla="*/ 1 h 136"/>
                <a:gd name="T8" fmla="*/ 4 w 258"/>
                <a:gd name="T9" fmla="*/ 0 h 136"/>
                <a:gd name="T10" fmla="*/ 5 w 258"/>
                <a:gd name="T11" fmla="*/ 1 h 136"/>
                <a:gd name="T12" fmla="*/ 5 w 258"/>
                <a:gd name="T13" fmla="*/ 2 h 136"/>
                <a:gd name="T14" fmla="*/ 6 w 258"/>
                <a:gd name="T15" fmla="*/ 3 h 136"/>
                <a:gd name="T16" fmla="*/ 3 w 258"/>
                <a:gd name="T17" fmla="*/ 3 h 136"/>
                <a:gd name="T18" fmla="*/ 3 w 258"/>
                <a:gd name="T19" fmla="*/ 3 h 136"/>
                <a:gd name="T20" fmla="*/ 2 w 258"/>
                <a:gd name="T21" fmla="*/ 4 h 136"/>
                <a:gd name="T22" fmla="*/ 0 w 258"/>
                <a:gd name="T23" fmla="*/ 2 h 1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8"/>
                <a:gd name="T37" fmla="*/ 0 h 136"/>
                <a:gd name="T38" fmla="*/ 258 w 258"/>
                <a:gd name="T39" fmla="*/ 136 h 1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8" h="136">
                  <a:moveTo>
                    <a:pt x="0" y="73"/>
                  </a:moveTo>
                  <a:lnTo>
                    <a:pt x="53" y="5"/>
                  </a:lnTo>
                  <a:lnTo>
                    <a:pt x="88" y="0"/>
                  </a:lnTo>
                  <a:lnTo>
                    <a:pt x="147" y="50"/>
                  </a:lnTo>
                  <a:lnTo>
                    <a:pt x="157" y="13"/>
                  </a:lnTo>
                  <a:lnTo>
                    <a:pt x="220" y="44"/>
                  </a:lnTo>
                  <a:lnTo>
                    <a:pt x="216" y="93"/>
                  </a:lnTo>
                  <a:lnTo>
                    <a:pt x="258" y="112"/>
                  </a:lnTo>
                  <a:lnTo>
                    <a:pt x="123" y="120"/>
                  </a:lnTo>
                  <a:lnTo>
                    <a:pt x="115" y="98"/>
                  </a:lnTo>
                  <a:lnTo>
                    <a:pt x="92" y="136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Freeform 406"/>
            <p:cNvSpPr/>
            <p:nvPr/>
          </p:nvSpPr>
          <p:spPr bwMode="auto">
            <a:xfrm>
              <a:off x="3864305" y="796656"/>
              <a:ext cx="82837" cy="44035"/>
            </a:xfrm>
            <a:custGeom>
              <a:avLst/>
              <a:gdLst>
                <a:gd name="T0" fmla="*/ 0 w 158"/>
                <a:gd name="T1" fmla="*/ 0 h 92"/>
                <a:gd name="T2" fmla="*/ 1 w 158"/>
                <a:gd name="T3" fmla="*/ 1 h 92"/>
                <a:gd name="T4" fmla="*/ 1 w 158"/>
                <a:gd name="T5" fmla="*/ 2 h 92"/>
                <a:gd name="T6" fmla="*/ 1 w 158"/>
                <a:gd name="T7" fmla="*/ 2 h 92"/>
                <a:gd name="T8" fmla="*/ 3 w 158"/>
                <a:gd name="T9" fmla="*/ 2 h 92"/>
                <a:gd name="T10" fmla="*/ 4 w 158"/>
                <a:gd name="T11" fmla="*/ 1 h 92"/>
                <a:gd name="T12" fmla="*/ 0 w 158"/>
                <a:gd name="T13" fmla="*/ 0 h 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"/>
                <a:gd name="T22" fmla="*/ 0 h 92"/>
                <a:gd name="T23" fmla="*/ 158 w 158"/>
                <a:gd name="T24" fmla="*/ 92 h 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" h="92">
                  <a:moveTo>
                    <a:pt x="0" y="0"/>
                  </a:moveTo>
                  <a:lnTo>
                    <a:pt x="50" y="33"/>
                  </a:lnTo>
                  <a:lnTo>
                    <a:pt x="39" y="65"/>
                  </a:lnTo>
                  <a:lnTo>
                    <a:pt x="64" y="92"/>
                  </a:lnTo>
                  <a:lnTo>
                    <a:pt x="110" y="92"/>
                  </a:lnTo>
                  <a:lnTo>
                    <a:pt x="158" y="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Freeform 407"/>
            <p:cNvSpPr/>
            <p:nvPr/>
          </p:nvSpPr>
          <p:spPr bwMode="auto">
            <a:xfrm>
              <a:off x="3873509" y="1535463"/>
              <a:ext cx="58907" cy="225067"/>
            </a:xfrm>
            <a:custGeom>
              <a:avLst/>
              <a:gdLst>
                <a:gd name="T0" fmla="*/ 0 w 115"/>
                <a:gd name="T1" fmla="*/ 3 h 483"/>
                <a:gd name="T2" fmla="*/ 0 w 115"/>
                <a:gd name="T3" fmla="*/ 4 h 483"/>
                <a:gd name="T4" fmla="*/ 0 w 115"/>
                <a:gd name="T5" fmla="*/ 11 h 483"/>
                <a:gd name="T6" fmla="*/ 1 w 115"/>
                <a:gd name="T7" fmla="*/ 10 h 483"/>
                <a:gd name="T8" fmla="*/ 1 w 115"/>
                <a:gd name="T9" fmla="*/ 11 h 483"/>
                <a:gd name="T10" fmla="*/ 1 w 115"/>
                <a:gd name="T11" fmla="*/ 9 h 483"/>
                <a:gd name="T12" fmla="*/ 1 w 115"/>
                <a:gd name="T13" fmla="*/ 7 h 483"/>
                <a:gd name="T14" fmla="*/ 3 w 115"/>
                <a:gd name="T15" fmla="*/ 8 h 483"/>
                <a:gd name="T16" fmla="*/ 1 w 115"/>
                <a:gd name="T17" fmla="*/ 4 h 483"/>
                <a:gd name="T18" fmla="*/ 1 w 115"/>
                <a:gd name="T19" fmla="*/ 0 h 483"/>
                <a:gd name="T20" fmla="*/ 0 w 115"/>
                <a:gd name="T21" fmla="*/ 3 h 4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5"/>
                <a:gd name="T34" fmla="*/ 0 h 483"/>
                <a:gd name="T35" fmla="*/ 115 w 115"/>
                <a:gd name="T36" fmla="*/ 483 h 48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5" h="483">
                  <a:moveTo>
                    <a:pt x="0" y="123"/>
                  </a:moveTo>
                  <a:lnTo>
                    <a:pt x="19" y="182"/>
                  </a:lnTo>
                  <a:lnTo>
                    <a:pt x="19" y="483"/>
                  </a:lnTo>
                  <a:lnTo>
                    <a:pt x="39" y="446"/>
                  </a:lnTo>
                  <a:lnTo>
                    <a:pt x="70" y="469"/>
                  </a:lnTo>
                  <a:lnTo>
                    <a:pt x="32" y="387"/>
                  </a:lnTo>
                  <a:lnTo>
                    <a:pt x="53" y="304"/>
                  </a:lnTo>
                  <a:lnTo>
                    <a:pt x="115" y="329"/>
                  </a:lnTo>
                  <a:lnTo>
                    <a:pt x="57" y="169"/>
                  </a:lnTo>
                  <a:lnTo>
                    <a:pt x="39" y="0"/>
                  </a:lnTo>
                  <a:lnTo>
                    <a:pt x="0" y="12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Freeform 408"/>
            <p:cNvSpPr/>
            <p:nvPr/>
          </p:nvSpPr>
          <p:spPr bwMode="auto">
            <a:xfrm>
              <a:off x="3963710" y="821119"/>
              <a:ext cx="92042" cy="32618"/>
            </a:xfrm>
            <a:custGeom>
              <a:avLst/>
              <a:gdLst>
                <a:gd name="T0" fmla="*/ 0 w 179"/>
                <a:gd name="T1" fmla="*/ 0 h 70"/>
                <a:gd name="T2" fmla="*/ 1 w 179"/>
                <a:gd name="T3" fmla="*/ 1 h 70"/>
                <a:gd name="T4" fmla="*/ 3 w 179"/>
                <a:gd name="T5" fmla="*/ 2 h 70"/>
                <a:gd name="T6" fmla="*/ 4 w 179"/>
                <a:gd name="T7" fmla="*/ 1 h 70"/>
                <a:gd name="T8" fmla="*/ 0 w 179"/>
                <a:gd name="T9" fmla="*/ 0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9"/>
                <a:gd name="T16" fmla="*/ 0 h 70"/>
                <a:gd name="T17" fmla="*/ 179 w 179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9" h="70">
                  <a:moveTo>
                    <a:pt x="0" y="0"/>
                  </a:moveTo>
                  <a:lnTo>
                    <a:pt x="31" y="47"/>
                  </a:lnTo>
                  <a:lnTo>
                    <a:pt x="112" y="70"/>
                  </a:lnTo>
                  <a:lnTo>
                    <a:pt x="179" y="5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Freeform 409"/>
            <p:cNvSpPr/>
            <p:nvPr/>
          </p:nvSpPr>
          <p:spPr bwMode="auto">
            <a:xfrm>
              <a:off x="852702" y="1819243"/>
              <a:ext cx="244831" cy="182663"/>
            </a:xfrm>
            <a:custGeom>
              <a:avLst/>
              <a:gdLst>
                <a:gd name="T0" fmla="*/ 0 w 469"/>
                <a:gd name="T1" fmla="*/ 1 h 392"/>
                <a:gd name="T2" fmla="*/ 0 w 469"/>
                <a:gd name="T3" fmla="*/ 2 h 392"/>
                <a:gd name="T4" fmla="*/ 3 w 469"/>
                <a:gd name="T5" fmla="*/ 3 h 392"/>
                <a:gd name="T6" fmla="*/ 2 w 469"/>
                <a:gd name="T7" fmla="*/ 5 h 392"/>
                <a:gd name="T8" fmla="*/ 2 w 469"/>
                <a:gd name="T9" fmla="*/ 8 h 392"/>
                <a:gd name="T10" fmla="*/ 3 w 469"/>
                <a:gd name="T11" fmla="*/ 9 h 392"/>
                <a:gd name="T12" fmla="*/ 6 w 469"/>
                <a:gd name="T13" fmla="*/ 8 h 392"/>
                <a:gd name="T14" fmla="*/ 8 w 469"/>
                <a:gd name="T15" fmla="*/ 6 h 392"/>
                <a:gd name="T16" fmla="*/ 8 w 469"/>
                <a:gd name="T17" fmla="*/ 5 h 392"/>
                <a:gd name="T18" fmla="*/ 9 w 469"/>
                <a:gd name="T19" fmla="*/ 3 h 392"/>
                <a:gd name="T20" fmla="*/ 11 w 469"/>
                <a:gd name="T21" fmla="*/ 2 h 392"/>
                <a:gd name="T22" fmla="*/ 11 w 469"/>
                <a:gd name="T23" fmla="*/ 1 h 392"/>
                <a:gd name="T24" fmla="*/ 9 w 469"/>
                <a:gd name="T25" fmla="*/ 1 h 392"/>
                <a:gd name="T26" fmla="*/ 9 w 469"/>
                <a:gd name="T27" fmla="*/ 1 h 392"/>
                <a:gd name="T28" fmla="*/ 6 w 469"/>
                <a:gd name="T29" fmla="*/ 0 h 392"/>
                <a:gd name="T30" fmla="*/ 1 w 469"/>
                <a:gd name="T31" fmla="*/ 0 h 392"/>
                <a:gd name="T32" fmla="*/ 0 w 469"/>
                <a:gd name="T33" fmla="*/ 1 h 39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9"/>
                <a:gd name="T52" fmla="*/ 0 h 392"/>
                <a:gd name="T53" fmla="*/ 469 w 469"/>
                <a:gd name="T54" fmla="*/ 392 h 39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9" h="392">
                  <a:moveTo>
                    <a:pt x="0" y="33"/>
                  </a:moveTo>
                  <a:lnTo>
                    <a:pt x="13" y="97"/>
                  </a:lnTo>
                  <a:lnTo>
                    <a:pt x="112" y="106"/>
                  </a:lnTo>
                  <a:lnTo>
                    <a:pt x="70" y="209"/>
                  </a:lnTo>
                  <a:lnTo>
                    <a:pt x="70" y="335"/>
                  </a:lnTo>
                  <a:lnTo>
                    <a:pt x="138" y="392"/>
                  </a:lnTo>
                  <a:lnTo>
                    <a:pt x="275" y="355"/>
                  </a:lnTo>
                  <a:lnTo>
                    <a:pt x="354" y="261"/>
                  </a:lnTo>
                  <a:lnTo>
                    <a:pt x="338" y="223"/>
                  </a:lnTo>
                  <a:lnTo>
                    <a:pt x="379" y="152"/>
                  </a:lnTo>
                  <a:lnTo>
                    <a:pt x="468" y="98"/>
                  </a:lnTo>
                  <a:lnTo>
                    <a:pt x="469" y="67"/>
                  </a:lnTo>
                  <a:lnTo>
                    <a:pt x="412" y="60"/>
                  </a:lnTo>
                  <a:lnTo>
                    <a:pt x="400" y="55"/>
                  </a:lnTo>
                  <a:lnTo>
                    <a:pt x="279" y="13"/>
                  </a:lnTo>
                  <a:lnTo>
                    <a:pt x="39" y="0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Freeform 410"/>
            <p:cNvSpPr/>
            <p:nvPr/>
          </p:nvSpPr>
          <p:spPr bwMode="auto">
            <a:xfrm>
              <a:off x="1248481" y="622147"/>
              <a:ext cx="211696" cy="154937"/>
            </a:xfrm>
            <a:custGeom>
              <a:avLst/>
              <a:gdLst>
                <a:gd name="T0" fmla="*/ 0 w 404"/>
                <a:gd name="T1" fmla="*/ 1 h 334"/>
                <a:gd name="T2" fmla="*/ 0 w 404"/>
                <a:gd name="T3" fmla="*/ 2 h 334"/>
                <a:gd name="T4" fmla="*/ 1 w 404"/>
                <a:gd name="T5" fmla="*/ 2 h 334"/>
                <a:gd name="T6" fmla="*/ 1 w 404"/>
                <a:gd name="T7" fmla="*/ 2 h 334"/>
                <a:gd name="T8" fmla="*/ 1 w 404"/>
                <a:gd name="T9" fmla="*/ 3 h 334"/>
                <a:gd name="T10" fmla="*/ 0 w 404"/>
                <a:gd name="T11" fmla="*/ 3 h 334"/>
                <a:gd name="T12" fmla="*/ 2 w 404"/>
                <a:gd name="T13" fmla="*/ 3 h 334"/>
                <a:gd name="T14" fmla="*/ 1 w 404"/>
                <a:gd name="T15" fmla="*/ 4 h 334"/>
                <a:gd name="T16" fmla="*/ 2 w 404"/>
                <a:gd name="T17" fmla="*/ 4 h 334"/>
                <a:gd name="T18" fmla="*/ 3 w 404"/>
                <a:gd name="T19" fmla="*/ 4 h 334"/>
                <a:gd name="T20" fmla="*/ 3 w 404"/>
                <a:gd name="T21" fmla="*/ 3 h 334"/>
                <a:gd name="T22" fmla="*/ 4 w 404"/>
                <a:gd name="T23" fmla="*/ 3 h 334"/>
                <a:gd name="T24" fmla="*/ 4 w 404"/>
                <a:gd name="T25" fmla="*/ 4 h 334"/>
                <a:gd name="T26" fmla="*/ 5 w 404"/>
                <a:gd name="T27" fmla="*/ 3 h 334"/>
                <a:gd name="T28" fmla="*/ 5 w 404"/>
                <a:gd name="T29" fmla="*/ 4 h 334"/>
                <a:gd name="T30" fmla="*/ 6 w 404"/>
                <a:gd name="T31" fmla="*/ 4 h 334"/>
                <a:gd name="T32" fmla="*/ 3 w 404"/>
                <a:gd name="T33" fmla="*/ 5 h 334"/>
                <a:gd name="T34" fmla="*/ 3 w 404"/>
                <a:gd name="T35" fmla="*/ 5 h 334"/>
                <a:gd name="T36" fmla="*/ 5 w 404"/>
                <a:gd name="T37" fmla="*/ 5 h 334"/>
                <a:gd name="T38" fmla="*/ 4 w 404"/>
                <a:gd name="T39" fmla="*/ 5 h 334"/>
                <a:gd name="T40" fmla="*/ 5 w 404"/>
                <a:gd name="T41" fmla="*/ 6 h 334"/>
                <a:gd name="T42" fmla="*/ 3 w 404"/>
                <a:gd name="T43" fmla="*/ 6 h 334"/>
                <a:gd name="T44" fmla="*/ 5 w 404"/>
                <a:gd name="T45" fmla="*/ 8 h 334"/>
                <a:gd name="T46" fmla="*/ 7 w 404"/>
                <a:gd name="T47" fmla="*/ 4 h 334"/>
                <a:gd name="T48" fmla="*/ 9 w 404"/>
                <a:gd name="T49" fmla="*/ 3 h 334"/>
                <a:gd name="T50" fmla="*/ 7 w 404"/>
                <a:gd name="T51" fmla="*/ 2 h 334"/>
                <a:gd name="T52" fmla="*/ 7 w 404"/>
                <a:gd name="T53" fmla="*/ 1 h 334"/>
                <a:gd name="T54" fmla="*/ 6 w 404"/>
                <a:gd name="T55" fmla="*/ 2 h 334"/>
                <a:gd name="T56" fmla="*/ 6 w 404"/>
                <a:gd name="T57" fmla="*/ 1 h 334"/>
                <a:gd name="T58" fmla="*/ 5 w 404"/>
                <a:gd name="T59" fmla="*/ 0 h 334"/>
                <a:gd name="T60" fmla="*/ 4 w 404"/>
                <a:gd name="T61" fmla="*/ 1 h 334"/>
                <a:gd name="T62" fmla="*/ 5 w 404"/>
                <a:gd name="T63" fmla="*/ 3 h 334"/>
                <a:gd name="T64" fmla="*/ 3 w 404"/>
                <a:gd name="T65" fmla="*/ 1 h 334"/>
                <a:gd name="T66" fmla="*/ 3 w 404"/>
                <a:gd name="T67" fmla="*/ 1 h 334"/>
                <a:gd name="T68" fmla="*/ 3 w 404"/>
                <a:gd name="T69" fmla="*/ 2 h 334"/>
                <a:gd name="T70" fmla="*/ 1 w 404"/>
                <a:gd name="T71" fmla="*/ 1 h 334"/>
                <a:gd name="T72" fmla="*/ 3 w 404"/>
                <a:gd name="T73" fmla="*/ 1 h 334"/>
                <a:gd name="T74" fmla="*/ 0 w 404"/>
                <a:gd name="T75" fmla="*/ 1 h 33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04"/>
                <a:gd name="T115" fmla="*/ 0 h 334"/>
                <a:gd name="T116" fmla="*/ 404 w 404"/>
                <a:gd name="T117" fmla="*/ 334 h 33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04" h="334">
                  <a:moveTo>
                    <a:pt x="0" y="41"/>
                  </a:moveTo>
                  <a:lnTo>
                    <a:pt x="2" y="81"/>
                  </a:lnTo>
                  <a:lnTo>
                    <a:pt x="43" y="81"/>
                  </a:lnTo>
                  <a:lnTo>
                    <a:pt x="30" y="100"/>
                  </a:lnTo>
                  <a:lnTo>
                    <a:pt x="64" y="115"/>
                  </a:lnTo>
                  <a:lnTo>
                    <a:pt x="19" y="112"/>
                  </a:lnTo>
                  <a:lnTo>
                    <a:pt x="94" y="147"/>
                  </a:lnTo>
                  <a:lnTo>
                    <a:pt x="66" y="160"/>
                  </a:lnTo>
                  <a:lnTo>
                    <a:pt x="86" y="187"/>
                  </a:lnTo>
                  <a:lnTo>
                    <a:pt x="151" y="170"/>
                  </a:lnTo>
                  <a:lnTo>
                    <a:pt x="150" y="135"/>
                  </a:lnTo>
                  <a:lnTo>
                    <a:pt x="176" y="123"/>
                  </a:lnTo>
                  <a:lnTo>
                    <a:pt x="182" y="162"/>
                  </a:lnTo>
                  <a:lnTo>
                    <a:pt x="224" y="135"/>
                  </a:lnTo>
                  <a:lnTo>
                    <a:pt x="215" y="162"/>
                  </a:lnTo>
                  <a:lnTo>
                    <a:pt x="250" y="164"/>
                  </a:lnTo>
                  <a:lnTo>
                    <a:pt x="113" y="203"/>
                  </a:lnTo>
                  <a:lnTo>
                    <a:pt x="118" y="230"/>
                  </a:lnTo>
                  <a:lnTo>
                    <a:pt x="235" y="211"/>
                  </a:lnTo>
                  <a:lnTo>
                    <a:pt x="157" y="237"/>
                  </a:lnTo>
                  <a:lnTo>
                    <a:pt x="201" y="252"/>
                  </a:lnTo>
                  <a:lnTo>
                    <a:pt x="120" y="265"/>
                  </a:lnTo>
                  <a:lnTo>
                    <a:pt x="238" y="334"/>
                  </a:lnTo>
                  <a:lnTo>
                    <a:pt x="314" y="162"/>
                  </a:lnTo>
                  <a:lnTo>
                    <a:pt x="404" y="122"/>
                  </a:lnTo>
                  <a:lnTo>
                    <a:pt x="306" y="92"/>
                  </a:lnTo>
                  <a:lnTo>
                    <a:pt x="291" y="47"/>
                  </a:lnTo>
                  <a:lnTo>
                    <a:pt x="261" y="73"/>
                  </a:lnTo>
                  <a:lnTo>
                    <a:pt x="276" y="34"/>
                  </a:lnTo>
                  <a:lnTo>
                    <a:pt x="208" y="0"/>
                  </a:lnTo>
                  <a:lnTo>
                    <a:pt x="185" y="34"/>
                  </a:lnTo>
                  <a:lnTo>
                    <a:pt x="216" y="115"/>
                  </a:lnTo>
                  <a:lnTo>
                    <a:pt x="143" y="30"/>
                  </a:lnTo>
                  <a:lnTo>
                    <a:pt x="118" y="47"/>
                  </a:lnTo>
                  <a:lnTo>
                    <a:pt x="134" y="89"/>
                  </a:lnTo>
                  <a:lnTo>
                    <a:pt x="62" y="51"/>
                  </a:lnTo>
                  <a:lnTo>
                    <a:pt x="113" y="27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Freeform 411"/>
            <p:cNvSpPr/>
            <p:nvPr/>
          </p:nvSpPr>
          <p:spPr bwMode="auto">
            <a:xfrm>
              <a:off x="1384703" y="600945"/>
              <a:ext cx="191447" cy="65237"/>
            </a:xfrm>
            <a:custGeom>
              <a:avLst/>
              <a:gdLst>
                <a:gd name="T0" fmla="*/ 0 w 365"/>
                <a:gd name="T1" fmla="*/ 1 h 141"/>
                <a:gd name="T2" fmla="*/ 1 w 365"/>
                <a:gd name="T3" fmla="*/ 1 h 141"/>
                <a:gd name="T4" fmla="*/ 0 w 365"/>
                <a:gd name="T5" fmla="*/ 1 h 141"/>
                <a:gd name="T6" fmla="*/ 1 w 365"/>
                <a:gd name="T7" fmla="*/ 2 h 141"/>
                <a:gd name="T8" fmla="*/ 4 w 365"/>
                <a:gd name="T9" fmla="*/ 2 h 141"/>
                <a:gd name="T10" fmla="*/ 2 w 365"/>
                <a:gd name="T11" fmla="*/ 2 h 141"/>
                <a:gd name="T12" fmla="*/ 5 w 365"/>
                <a:gd name="T13" fmla="*/ 3 h 141"/>
                <a:gd name="T14" fmla="*/ 7 w 365"/>
                <a:gd name="T15" fmla="*/ 3 h 141"/>
                <a:gd name="T16" fmla="*/ 9 w 365"/>
                <a:gd name="T17" fmla="*/ 1 h 141"/>
                <a:gd name="T18" fmla="*/ 8 w 365"/>
                <a:gd name="T19" fmla="*/ 1 h 141"/>
                <a:gd name="T20" fmla="*/ 6 w 365"/>
                <a:gd name="T21" fmla="*/ 1 h 141"/>
                <a:gd name="T22" fmla="*/ 7 w 365"/>
                <a:gd name="T23" fmla="*/ 0 h 141"/>
                <a:gd name="T24" fmla="*/ 5 w 365"/>
                <a:gd name="T25" fmla="*/ 1 h 141"/>
                <a:gd name="T26" fmla="*/ 5 w 365"/>
                <a:gd name="T27" fmla="*/ 0 h 141"/>
                <a:gd name="T28" fmla="*/ 4 w 365"/>
                <a:gd name="T29" fmla="*/ 1 h 141"/>
                <a:gd name="T30" fmla="*/ 2 w 365"/>
                <a:gd name="T31" fmla="*/ 0 h 141"/>
                <a:gd name="T32" fmla="*/ 2 w 365"/>
                <a:gd name="T33" fmla="*/ 1 h 141"/>
                <a:gd name="T34" fmla="*/ 1 w 365"/>
                <a:gd name="T35" fmla="*/ 0 h 141"/>
                <a:gd name="T36" fmla="*/ 2 w 365"/>
                <a:gd name="T37" fmla="*/ 1 h 141"/>
                <a:gd name="T38" fmla="*/ 0 w 365"/>
                <a:gd name="T39" fmla="*/ 1 h 1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65"/>
                <a:gd name="T61" fmla="*/ 0 h 141"/>
                <a:gd name="T62" fmla="*/ 365 w 365"/>
                <a:gd name="T63" fmla="*/ 141 h 1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65" h="141">
                  <a:moveTo>
                    <a:pt x="0" y="38"/>
                  </a:moveTo>
                  <a:lnTo>
                    <a:pt x="53" y="49"/>
                  </a:lnTo>
                  <a:lnTo>
                    <a:pt x="19" y="66"/>
                  </a:lnTo>
                  <a:lnTo>
                    <a:pt x="33" y="76"/>
                  </a:lnTo>
                  <a:lnTo>
                    <a:pt x="168" y="74"/>
                  </a:lnTo>
                  <a:lnTo>
                    <a:pt x="83" y="96"/>
                  </a:lnTo>
                  <a:lnTo>
                    <a:pt x="219" y="141"/>
                  </a:lnTo>
                  <a:lnTo>
                    <a:pt x="309" y="115"/>
                  </a:lnTo>
                  <a:lnTo>
                    <a:pt x="365" y="66"/>
                  </a:lnTo>
                  <a:lnTo>
                    <a:pt x="351" y="43"/>
                  </a:lnTo>
                  <a:lnTo>
                    <a:pt x="265" y="45"/>
                  </a:lnTo>
                  <a:lnTo>
                    <a:pt x="277" y="19"/>
                  </a:lnTo>
                  <a:lnTo>
                    <a:pt x="209" y="45"/>
                  </a:lnTo>
                  <a:lnTo>
                    <a:pt x="198" y="0"/>
                  </a:lnTo>
                  <a:lnTo>
                    <a:pt x="182" y="57"/>
                  </a:lnTo>
                  <a:lnTo>
                    <a:pt x="83" y="0"/>
                  </a:lnTo>
                  <a:lnTo>
                    <a:pt x="85" y="35"/>
                  </a:lnTo>
                  <a:lnTo>
                    <a:pt x="57" y="19"/>
                  </a:lnTo>
                  <a:lnTo>
                    <a:pt x="69" y="51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Freeform 412"/>
            <p:cNvSpPr/>
            <p:nvPr/>
          </p:nvSpPr>
          <p:spPr bwMode="auto">
            <a:xfrm>
              <a:off x="1450973" y="706955"/>
              <a:ext cx="80997" cy="42404"/>
            </a:xfrm>
            <a:custGeom>
              <a:avLst/>
              <a:gdLst>
                <a:gd name="T0" fmla="*/ 0 w 157"/>
                <a:gd name="T1" fmla="*/ 2 h 92"/>
                <a:gd name="T2" fmla="*/ 0 w 157"/>
                <a:gd name="T3" fmla="*/ 1 h 92"/>
                <a:gd name="T4" fmla="*/ 2 w 157"/>
                <a:gd name="T5" fmla="*/ 0 h 92"/>
                <a:gd name="T6" fmla="*/ 2 w 157"/>
                <a:gd name="T7" fmla="*/ 1 h 92"/>
                <a:gd name="T8" fmla="*/ 3 w 157"/>
                <a:gd name="T9" fmla="*/ 1 h 92"/>
                <a:gd name="T10" fmla="*/ 1 w 157"/>
                <a:gd name="T11" fmla="*/ 2 h 92"/>
                <a:gd name="T12" fmla="*/ 2 w 157"/>
                <a:gd name="T13" fmla="*/ 1 h 92"/>
                <a:gd name="T14" fmla="*/ 0 w 157"/>
                <a:gd name="T15" fmla="*/ 2 h 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7"/>
                <a:gd name="T25" fmla="*/ 0 h 92"/>
                <a:gd name="T26" fmla="*/ 157 w 157"/>
                <a:gd name="T27" fmla="*/ 92 h 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7" h="92">
                  <a:moveTo>
                    <a:pt x="0" y="73"/>
                  </a:moveTo>
                  <a:lnTo>
                    <a:pt x="14" y="26"/>
                  </a:lnTo>
                  <a:lnTo>
                    <a:pt x="78" y="0"/>
                  </a:lnTo>
                  <a:lnTo>
                    <a:pt x="88" y="26"/>
                  </a:lnTo>
                  <a:lnTo>
                    <a:pt x="157" y="48"/>
                  </a:lnTo>
                  <a:lnTo>
                    <a:pt x="62" y="92"/>
                  </a:lnTo>
                  <a:lnTo>
                    <a:pt x="78" y="68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Freeform 413"/>
            <p:cNvSpPr/>
            <p:nvPr/>
          </p:nvSpPr>
          <p:spPr bwMode="auto">
            <a:xfrm>
              <a:off x="1257686" y="1072281"/>
              <a:ext cx="257717" cy="433825"/>
            </a:xfrm>
            <a:custGeom>
              <a:avLst/>
              <a:gdLst>
                <a:gd name="T0" fmla="*/ 0 w 492"/>
                <a:gd name="T1" fmla="*/ 16 h 935"/>
                <a:gd name="T2" fmla="*/ 0 w 492"/>
                <a:gd name="T3" fmla="*/ 18 h 935"/>
                <a:gd name="T4" fmla="*/ 1 w 492"/>
                <a:gd name="T5" fmla="*/ 20 h 935"/>
                <a:gd name="T6" fmla="*/ 1 w 492"/>
                <a:gd name="T7" fmla="*/ 22 h 935"/>
                <a:gd name="T8" fmla="*/ 4 w 492"/>
                <a:gd name="T9" fmla="*/ 20 h 935"/>
                <a:gd name="T10" fmla="*/ 5 w 492"/>
                <a:gd name="T11" fmla="*/ 17 h 935"/>
                <a:gd name="T12" fmla="*/ 4 w 492"/>
                <a:gd name="T13" fmla="*/ 17 h 935"/>
                <a:gd name="T14" fmla="*/ 6 w 492"/>
                <a:gd name="T15" fmla="*/ 16 h 935"/>
                <a:gd name="T16" fmla="*/ 4 w 492"/>
                <a:gd name="T17" fmla="*/ 16 h 935"/>
                <a:gd name="T18" fmla="*/ 6 w 492"/>
                <a:gd name="T19" fmla="*/ 16 h 935"/>
                <a:gd name="T20" fmla="*/ 7 w 492"/>
                <a:gd name="T21" fmla="*/ 15 h 935"/>
                <a:gd name="T22" fmla="*/ 5 w 492"/>
                <a:gd name="T23" fmla="*/ 14 h 935"/>
                <a:gd name="T24" fmla="*/ 4 w 492"/>
                <a:gd name="T25" fmla="*/ 15 h 935"/>
                <a:gd name="T26" fmla="*/ 5 w 492"/>
                <a:gd name="T27" fmla="*/ 14 h 935"/>
                <a:gd name="T28" fmla="*/ 5 w 492"/>
                <a:gd name="T29" fmla="*/ 11 h 935"/>
                <a:gd name="T30" fmla="*/ 9 w 492"/>
                <a:gd name="T31" fmla="*/ 8 h 935"/>
                <a:gd name="T32" fmla="*/ 9 w 492"/>
                <a:gd name="T33" fmla="*/ 7 h 935"/>
                <a:gd name="T34" fmla="*/ 9 w 492"/>
                <a:gd name="T35" fmla="*/ 6 h 935"/>
                <a:gd name="T36" fmla="*/ 11 w 492"/>
                <a:gd name="T37" fmla="*/ 5 h 935"/>
                <a:gd name="T38" fmla="*/ 11 w 492"/>
                <a:gd name="T39" fmla="*/ 2 h 935"/>
                <a:gd name="T40" fmla="*/ 8 w 492"/>
                <a:gd name="T41" fmla="*/ 0 h 935"/>
                <a:gd name="T42" fmla="*/ 8 w 492"/>
                <a:gd name="T43" fmla="*/ 0 h 935"/>
                <a:gd name="T44" fmla="*/ 8 w 492"/>
                <a:gd name="T45" fmla="*/ 1 h 935"/>
                <a:gd name="T46" fmla="*/ 6 w 492"/>
                <a:gd name="T47" fmla="*/ 1 h 935"/>
                <a:gd name="T48" fmla="*/ 6 w 492"/>
                <a:gd name="T49" fmla="*/ 2 h 935"/>
                <a:gd name="T50" fmla="*/ 5 w 492"/>
                <a:gd name="T51" fmla="*/ 2 h 935"/>
                <a:gd name="T52" fmla="*/ 5 w 492"/>
                <a:gd name="T53" fmla="*/ 3 h 935"/>
                <a:gd name="T54" fmla="*/ 3 w 492"/>
                <a:gd name="T55" fmla="*/ 5 h 935"/>
                <a:gd name="T56" fmla="*/ 2 w 492"/>
                <a:gd name="T57" fmla="*/ 7 h 935"/>
                <a:gd name="T58" fmla="*/ 3 w 492"/>
                <a:gd name="T59" fmla="*/ 9 h 935"/>
                <a:gd name="T60" fmla="*/ 1 w 492"/>
                <a:gd name="T61" fmla="*/ 9 h 935"/>
                <a:gd name="T62" fmla="*/ 1 w 492"/>
                <a:gd name="T63" fmla="*/ 12 h 935"/>
                <a:gd name="T64" fmla="*/ 1 w 492"/>
                <a:gd name="T65" fmla="*/ 13 h 935"/>
                <a:gd name="T66" fmla="*/ 1 w 492"/>
                <a:gd name="T67" fmla="*/ 13 h 935"/>
                <a:gd name="T68" fmla="*/ 1 w 492"/>
                <a:gd name="T69" fmla="*/ 15 h 935"/>
                <a:gd name="T70" fmla="*/ 0 w 492"/>
                <a:gd name="T71" fmla="*/ 16 h 9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2"/>
                <a:gd name="T109" fmla="*/ 0 h 935"/>
                <a:gd name="T110" fmla="*/ 492 w 492"/>
                <a:gd name="T111" fmla="*/ 935 h 93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2" h="935">
                  <a:moveTo>
                    <a:pt x="0" y="704"/>
                  </a:moveTo>
                  <a:lnTo>
                    <a:pt x="19" y="810"/>
                  </a:lnTo>
                  <a:lnTo>
                    <a:pt x="63" y="862"/>
                  </a:lnTo>
                  <a:lnTo>
                    <a:pt x="59" y="935"/>
                  </a:lnTo>
                  <a:lnTo>
                    <a:pt x="179" y="885"/>
                  </a:lnTo>
                  <a:lnTo>
                    <a:pt x="209" y="739"/>
                  </a:lnTo>
                  <a:lnTo>
                    <a:pt x="187" y="732"/>
                  </a:lnTo>
                  <a:lnTo>
                    <a:pt x="275" y="686"/>
                  </a:lnTo>
                  <a:lnTo>
                    <a:pt x="191" y="675"/>
                  </a:lnTo>
                  <a:lnTo>
                    <a:pt x="253" y="686"/>
                  </a:lnTo>
                  <a:lnTo>
                    <a:pt x="290" y="648"/>
                  </a:lnTo>
                  <a:lnTo>
                    <a:pt x="237" y="599"/>
                  </a:lnTo>
                  <a:lnTo>
                    <a:pt x="189" y="633"/>
                  </a:lnTo>
                  <a:lnTo>
                    <a:pt x="227" y="604"/>
                  </a:lnTo>
                  <a:lnTo>
                    <a:pt x="228" y="470"/>
                  </a:lnTo>
                  <a:lnTo>
                    <a:pt x="395" y="341"/>
                  </a:lnTo>
                  <a:lnTo>
                    <a:pt x="383" y="314"/>
                  </a:lnTo>
                  <a:lnTo>
                    <a:pt x="410" y="249"/>
                  </a:lnTo>
                  <a:lnTo>
                    <a:pt x="492" y="230"/>
                  </a:lnTo>
                  <a:lnTo>
                    <a:pt x="470" y="79"/>
                  </a:lnTo>
                  <a:lnTo>
                    <a:pt x="358" y="0"/>
                  </a:lnTo>
                  <a:lnTo>
                    <a:pt x="339" y="0"/>
                  </a:lnTo>
                  <a:lnTo>
                    <a:pt x="338" y="48"/>
                  </a:lnTo>
                  <a:lnTo>
                    <a:pt x="270" y="39"/>
                  </a:lnTo>
                  <a:lnTo>
                    <a:pt x="253" y="79"/>
                  </a:lnTo>
                  <a:lnTo>
                    <a:pt x="208" y="90"/>
                  </a:lnTo>
                  <a:lnTo>
                    <a:pt x="196" y="150"/>
                  </a:lnTo>
                  <a:lnTo>
                    <a:pt x="129" y="222"/>
                  </a:lnTo>
                  <a:lnTo>
                    <a:pt x="97" y="324"/>
                  </a:lnTo>
                  <a:lnTo>
                    <a:pt x="109" y="364"/>
                  </a:lnTo>
                  <a:lnTo>
                    <a:pt x="42" y="394"/>
                  </a:lnTo>
                  <a:lnTo>
                    <a:pt x="35" y="526"/>
                  </a:lnTo>
                  <a:lnTo>
                    <a:pt x="57" y="553"/>
                  </a:lnTo>
                  <a:lnTo>
                    <a:pt x="35" y="578"/>
                  </a:lnTo>
                  <a:lnTo>
                    <a:pt x="46" y="636"/>
                  </a:lnTo>
                  <a:lnTo>
                    <a:pt x="0" y="70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Freeform 414"/>
            <p:cNvSpPr/>
            <p:nvPr/>
          </p:nvSpPr>
          <p:spPr bwMode="auto">
            <a:xfrm>
              <a:off x="1152758" y="1716495"/>
              <a:ext cx="88360" cy="45666"/>
            </a:xfrm>
            <a:custGeom>
              <a:avLst/>
              <a:gdLst>
                <a:gd name="T0" fmla="*/ 0 w 169"/>
                <a:gd name="T1" fmla="*/ 1 h 98"/>
                <a:gd name="T2" fmla="*/ 1 w 169"/>
                <a:gd name="T3" fmla="*/ 2 h 98"/>
                <a:gd name="T4" fmla="*/ 2 w 169"/>
                <a:gd name="T5" fmla="*/ 2 h 98"/>
                <a:gd name="T6" fmla="*/ 3 w 169"/>
                <a:gd name="T7" fmla="*/ 2 h 98"/>
                <a:gd name="T8" fmla="*/ 4 w 169"/>
                <a:gd name="T9" fmla="*/ 1 h 98"/>
                <a:gd name="T10" fmla="*/ 3 w 169"/>
                <a:gd name="T11" fmla="*/ 1 h 98"/>
                <a:gd name="T12" fmla="*/ 3 w 169"/>
                <a:gd name="T13" fmla="*/ 0 h 98"/>
                <a:gd name="T14" fmla="*/ 3 w 169"/>
                <a:gd name="T15" fmla="*/ 0 h 98"/>
                <a:gd name="T16" fmla="*/ 1 w 169"/>
                <a:gd name="T17" fmla="*/ 0 h 98"/>
                <a:gd name="T18" fmla="*/ 0 w 169"/>
                <a:gd name="T19" fmla="*/ 1 h 9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9"/>
                <a:gd name="T31" fmla="*/ 0 h 98"/>
                <a:gd name="T32" fmla="*/ 169 w 169"/>
                <a:gd name="T33" fmla="*/ 98 h 9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9" h="98">
                  <a:moveTo>
                    <a:pt x="0" y="66"/>
                  </a:moveTo>
                  <a:lnTo>
                    <a:pt x="39" y="98"/>
                  </a:lnTo>
                  <a:lnTo>
                    <a:pt x="92" y="70"/>
                  </a:lnTo>
                  <a:lnTo>
                    <a:pt x="115" y="96"/>
                  </a:lnTo>
                  <a:lnTo>
                    <a:pt x="169" y="44"/>
                  </a:lnTo>
                  <a:lnTo>
                    <a:pt x="136" y="38"/>
                  </a:lnTo>
                  <a:lnTo>
                    <a:pt x="135" y="16"/>
                  </a:lnTo>
                  <a:lnTo>
                    <a:pt x="128" y="9"/>
                  </a:lnTo>
                  <a:lnTo>
                    <a:pt x="54" y="0"/>
                  </a:lnTo>
                  <a:lnTo>
                    <a:pt x="0" y="6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Freeform 415"/>
            <p:cNvSpPr/>
            <p:nvPr/>
          </p:nvSpPr>
          <p:spPr bwMode="auto">
            <a:xfrm>
              <a:off x="1743665" y="1975811"/>
              <a:ext cx="143585" cy="112534"/>
            </a:xfrm>
            <a:custGeom>
              <a:avLst/>
              <a:gdLst>
                <a:gd name="T0" fmla="*/ 0 w 273"/>
                <a:gd name="T1" fmla="*/ 5 h 244"/>
                <a:gd name="T2" fmla="*/ 0 w 273"/>
                <a:gd name="T3" fmla="*/ 5 h 244"/>
                <a:gd name="T4" fmla="*/ 1 w 273"/>
                <a:gd name="T5" fmla="*/ 3 h 244"/>
                <a:gd name="T6" fmla="*/ 1 w 273"/>
                <a:gd name="T7" fmla="*/ 3 h 244"/>
                <a:gd name="T8" fmla="*/ 1 w 273"/>
                <a:gd name="T9" fmla="*/ 1 h 244"/>
                <a:gd name="T10" fmla="*/ 1 w 273"/>
                <a:gd name="T11" fmla="*/ 0 h 244"/>
                <a:gd name="T12" fmla="*/ 6 w 273"/>
                <a:gd name="T13" fmla="*/ 0 h 244"/>
                <a:gd name="T14" fmla="*/ 5 w 273"/>
                <a:gd name="T15" fmla="*/ 1 h 244"/>
                <a:gd name="T16" fmla="*/ 5 w 273"/>
                <a:gd name="T17" fmla="*/ 3 h 244"/>
                <a:gd name="T18" fmla="*/ 3 w 273"/>
                <a:gd name="T19" fmla="*/ 4 h 244"/>
                <a:gd name="T20" fmla="*/ 1 w 273"/>
                <a:gd name="T21" fmla="*/ 6 h 244"/>
                <a:gd name="T22" fmla="*/ 0 w 273"/>
                <a:gd name="T23" fmla="*/ 5 h 2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73"/>
                <a:gd name="T37" fmla="*/ 0 h 244"/>
                <a:gd name="T38" fmla="*/ 273 w 273"/>
                <a:gd name="T39" fmla="*/ 244 h 24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73" h="244">
                  <a:moveTo>
                    <a:pt x="0" y="225"/>
                  </a:moveTo>
                  <a:lnTo>
                    <a:pt x="5" y="199"/>
                  </a:lnTo>
                  <a:lnTo>
                    <a:pt x="43" y="147"/>
                  </a:lnTo>
                  <a:lnTo>
                    <a:pt x="22" y="126"/>
                  </a:lnTo>
                  <a:lnTo>
                    <a:pt x="21" y="64"/>
                  </a:lnTo>
                  <a:lnTo>
                    <a:pt x="43" y="12"/>
                  </a:lnTo>
                  <a:lnTo>
                    <a:pt x="273" y="0"/>
                  </a:lnTo>
                  <a:lnTo>
                    <a:pt x="231" y="37"/>
                  </a:lnTo>
                  <a:lnTo>
                    <a:pt x="215" y="135"/>
                  </a:lnTo>
                  <a:lnTo>
                    <a:pt x="122" y="191"/>
                  </a:lnTo>
                  <a:lnTo>
                    <a:pt x="38" y="244"/>
                  </a:lnTo>
                  <a:lnTo>
                    <a:pt x="0" y="2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Freeform 416"/>
            <p:cNvSpPr/>
            <p:nvPr/>
          </p:nvSpPr>
          <p:spPr bwMode="auto">
            <a:xfrm>
              <a:off x="2986227" y="2342769"/>
              <a:ext cx="160152" cy="314768"/>
            </a:xfrm>
            <a:custGeom>
              <a:avLst/>
              <a:gdLst>
                <a:gd name="T0" fmla="*/ 0 w 303"/>
                <a:gd name="T1" fmla="*/ 3 h 678"/>
                <a:gd name="T2" fmla="*/ 1 w 303"/>
                <a:gd name="T3" fmla="*/ 1 h 678"/>
                <a:gd name="T4" fmla="*/ 3 w 303"/>
                <a:gd name="T5" fmla="*/ 0 h 678"/>
                <a:gd name="T6" fmla="*/ 3 w 303"/>
                <a:gd name="T7" fmla="*/ 1 h 678"/>
                <a:gd name="T8" fmla="*/ 3 w 303"/>
                <a:gd name="T9" fmla="*/ 3 h 678"/>
                <a:gd name="T10" fmla="*/ 5 w 303"/>
                <a:gd name="T11" fmla="*/ 3 h 678"/>
                <a:gd name="T12" fmla="*/ 6 w 303"/>
                <a:gd name="T13" fmla="*/ 3 h 678"/>
                <a:gd name="T14" fmla="*/ 7 w 303"/>
                <a:gd name="T15" fmla="*/ 5 h 678"/>
                <a:gd name="T16" fmla="*/ 7 w 303"/>
                <a:gd name="T17" fmla="*/ 7 h 678"/>
                <a:gd name="T18" fmla="*/ 5 w 303"/>
                <a:gd name="T19" fmla="*/ 7 h 678"/>
                <a:gd name="T20" fmla="*/ 5 w 303"/>
                <a:gd name="T21" fmla="*/ 7 h 678"/>
                <a:gd name="T22" fmla="*/ 5 w 303"/>
                <a:gd name="T23" fmla="*/ 9 h 678"/>
                <a:gd name="T24" fmla="*/ 3 w 303"/>
                <a:gd name="T25" fmla="*/ 7 h 678"/>
                <a:gd name="T26" fmla="*/ 1 w 303"/>
                <a:gd name="T27" fmla="*/ 11 h 678"/>
                <a:gd name="T28" fmla="*/ 3 w 303"/>
                <a:gd name="T29" fmla="*/ 14 h 678"/>
                <a:gd name="T30" fmla="*/ 4 w 303"/>
                <a:gd name="T31" fmla="*/ 15 h 678"/>
                <a:gd name="T32" fmla="*/ 3 w 303"/>
                <a:gd name="T33" fmla="*/ 16 h 678"/>
                <a:gd name="T34" fmla="*/ 3 w 303"/>
                <a:gd name="T35" fmla="*/ 15 h 678"/>
                <a:gd name="T36" fmla="*/ 3 w 303"/>
                <a:gd name="T37" fmla="*/ 15 h 678"/>
                <a:gd name="T38" fmla="*/ 1 w 303"/>
                <a:gd name="T39" fmla="*/ 13 h 678"/>
                <a:gd name="T40" fmla="*/ 1 w 303"/>
                <a:gd name="T41" fmla="*/ 11 h 678"/>
                <a:gd name="T42" fmla="*/ 2 w 303"/>
                <a:gd name="T43" fmla="*/ 9 h 678"/>
                <a:gd name="T44" fmla="*/ 1 w 303"/>
                <a:gd name="T45" fmla="*/ 6 h 678"/>
                <a:gd name="T46" fmla="*/ 1 w 303"/>
                <a:gd name="T47" fmla="*/ 5 h 678"/>
                <a:gd name="T48" fmla="*/ 0 w 303"/>
                <a:gd name="T49" fmla="*/ 3 h 67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03"/>
                <a:gd name="T76" fmla="*/ 0 h 678"/>
                <a:gd name="T77" fmla="*/ 303 w 303"/>
                <a:gd name="T78" fmla="*/ 678 h 67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03" h="678">
                  <a:moveTo>
                    <a:pt x="0" y="109"/>
                  </a:moveTo>
                  <a:lnTo>
                    <a:pt x="22" y="56"/>
                  </a:lnTo>
                  <a:lnTo>
                    <a:pt x="105" y="0"/>
                  </a:lnTo>
                  <a:lnTo>
                    <a:pt x="141" y="53"/>
                  </a:lnTo>
                  <a:lnTo>
                    <a:pt x="130" y="144"/>
                  </a:lnTo>
                  <a:lnTo>
                    <a:pt x="228" y="105"/>
                  </a:lnTo>
                  <a:lnTo>
                    <a:pt x="265" y="144"/>
                  </a:lnTo>
                  <a:lnTo>
                    <a:pt x="303" y="234"/>
                  </a:lnTo>
                  <a:lnTo>
                    <a:pt x="293" y="290"/>
                  </a:lnTo>
                  <a:lnTo>
                    <a:pt x="217" y="287"/>
                  </a:lnTo>
                  <a:lnTo>
                    <a:pt x="192" y="311"/>
                  </a:lnTo>
                  <a:lnTo>
                    <a:pt x="204" y="406"/>
                  </a:lnTo>
                  <a:lnTo>
                    <a:pt x="106" y="324"/>
                  </a:lnTo>
                  <a:lnTo>
                    <a:pt x="66" y="472"/>
                  </a:lnTo>
                  <a:lnTo>
                    <a:pt x="113" y="605"/>
                  </a:lnTo>
                  <a:lnTo>
                    <a:pt x="179" y="652"/>
                  </a:lnTo>
                  <a:lnTo>
                    <a:pt x="144" y="678"/>
                  </a:lnTo>
                  <a:lnTo>
                    <a:pt x="135" y="637"/>
                  </a:lnTo>
                  <a:lnTo>
                    <a:pt x="106" y="637"/>
                  </a:lnTo>
                  <a:lnTo>
                    <a:pt x="31" y="562"/>
                  </a:lnTo>
                  <a:lnTo>
                    <a:pt x="43" y="477"/>
                  </a:lnTo>
                  <a:lnTo>
                    <a:pt x="83" y="397"/>
                  </a:lnTo>
                  <a:lnTo>
                    <a:pt x="29" y="267"/>
                  </a:lnTo>
                  <a:lnTo>
                    <a:pt x="45" y="207"/>
                  </a:lnTo>
                  <a:lnTo>
                    <a:pt x="0" y="10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Freeform 417"/>
            <p:cNvSpPr/>
            <p:nvPr/>
          </p:nvSpPr>
          <p:spPr bwMode="auto">
            <a:xfrm>
              <a:off x="2054766" y="2225342"/>
              <a:ext cx="104927" cy="75022"/>
            </a:xfrm>
            <a:custGeom>
              <a:avLst/>
              <a:gdLst>
                <a:gd name="T0" fmla="*/ 0 w 201"/>
                <a:gd name="T1" fmla="*/ 2 h 159"/>
                <a:gd name="T2" fmla="*/ 0 w 201"/>
                <a:gd name="T3" fmla="*/ 2 h 159"/>
                <a:gd name="T4" fmla="*/ 1 w 201"/>
                <a:gd name="T5" fmla="*/ 2 h 159"/>
                <a:gd name="T6" fmla="*/ 3 w 201"/>
                <a:gd name="T7" fmla="*/ 2 h 159"/>
                <a:gd name="T8" fmla="*/ 4 w 201"/>
                <a:gd name="T9" fmla="*/ 0 h 159"/>
                <a:gd name="T10" fmla="*/ 5 w 201"/>
                <a:gd name="T11" fmla="*/ 1 h 159"/>
                <a:gd name="T12" fmla="*/ 4 w 201"/>
                <a:gd name="T13" fmla="*/ 1 h 159"/>
                <a:gd name="T14" fmla="*/ 4 w 201"/>
                <a:gd name="T15" fmla="*/ 2 h 159"/>
                <a:gd name="T16" fmla="*/ 4 w 201"/>
                <a:gd name="T17" fmla="*/ 4 h 159"/>
                <a:gd name="T18" fmla="*/ 1 w 201"/>
                <a:gd name="T19" fmla="*/ 3 h 159"/>
                <a:gd name="T20" fmla="*/ 0 w 201"/>
                <a:gd name="T21" fmla="*/ 2 h 1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1"/>
                <a:gd name="T34" fmla="*/ 0 h 159"/>
                <a:gd name="T35" fmla="*/ 201 w 201"/>
                <a:gd name="T36" fmla="*/ 159 h 1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1" h="159">
                  <a:moveTo>
                    <a:pt x="0" y="74"/>
                  </a:moveTo>
                  <a:lnTo>
                    <a:pt x="12" y="70"/>
                  </a:lnTo>
                  <a:lnTo>
                    <a:pt x="27" y="96"/>
                  </a:lnTo>
                  <a:lnTo>
                    <a:pt x="112" y="94"/>
                  </a:lnTo>
                  <a:lnTo>
                    <a:pt x="190" y="0"/>
                  </a:lnTo>
                  <a:lnTo>
                    <a:pt x="201" y="58"/>
                  </a:lnTo>
                  <a:lnTo>
                    <a:pt x="178" y="59"/>
                  </a:lnTo>
                  <a:lnTo>
                    <a:pt x="190" y="94"/>
                  </a:lnTo>
                  <a:lnTo>
                    <a:pt x="159" y="159"/>
                  </a:lnTo>
                  <a:lnTo>
                    <a:pt x="37" y="145"/>
                  </a:lnTo>
                  <a:lnTo>
                    <a:pt x="0" y="7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Freeform 418"/>
            <p:cNvSpPr/>
            <p:nvPr/>
          </p:nvSpPr>
          <p:spPr bwMode="auto">
            <a:xfrm>
              <a:off x="1180371" y="1977442"/>
              <a:ext cx="77315" cy="156568"/>
            </a:xfrm>
            <a:custGeom>
              <a:avLst/>
              <a:gdLst>
                <a:gd name="T0" fmla="*/ 0 w 149"/>
                <a:gd name="T1" fmla="*/ 4 h 334"/>
                <a:gd name="T2" fmla="*/ 1 w 149"/>
                <a:gd name="T3" fmla="*/ 3 h 334"/>
                <a:gd name="T4" fmla="*/ 1 w 149"/>
                <a:gd name="T5" fmla="*/ 0 h 334"/>
                <a:gd name="T6" fmla="*/ 3 w 149"/>
                <a:gd name="T7" fmla="*/ 0 h 334"/>
                <a:gd name="T8" fmla="*/ 3 w 149"/>
                <a:gd name="T9" fmla="*/ 1 h 334"/>
                <a:gd name="T10" fmla="*/ 3 w 149"/>
                <a:gd name="T11" fmla="*/ 2 h 334"/>
                <a:gd name="T12" fmla="*/ 2 w 149"/>
                <a:gd name="T13" fmla="*/ 4 h 334"/>
                <a:gd name="T14" fmla="*/ 3 w 149"/>
                <a:gd name="T15" fmla="*/ 5 h 334"/>
                <a:gd name="T16" fmla="*/ 2 w 149"/>
                <a:gd name="T17" fmla="*/ 8 h 334"/>
                <a:gd name="T18" fmla="*/ 1 w 149"/>
                <a:gd name="T19" fmla="*/ 6 h 334"/>
                <a:gd name="T20" fmla="*/ 0 w 149"/>
                <a:gd name="T21" fmla="*/ 4 h 3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9"/>
                <a:gd name="T34" fmla="*/ 0 h 334"/>
                <a:gd name="T35" fmla="*/ 149 w 149"/>
                <a:gd name="T36" fmla="*/ 334 h 33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9" h="334">
                  <a:moveTo>
                    <a:pt x="0" y="155"/>
                  </a:moveTo>
                  <a:lnTo>
                    <a:pt x="35" y="124"/>
                  </a:lnTo>
                  <a:lnTo>
                    <a:pt x="47" y="4"/>
                  </a:lnTo>
                  <a:lnTo>
                    <a:pt x="142" y="0"/>
                  </a:lnTo>
                  <a:lnTo>
                    <a:pt x="119" y="40"/>
                  </a:lnTo>
                  <a:lnTo>
                    <a:pt x="146" y="93"/>
                  </a:lnTo>
                  <a:lnTo>
                    <a:pt x="91" y="155"/>
                  </a:lnTo>
                  <a:lnTo>
                    <a:pt x="149" y="195"/>
                  </a:lnTo>
                  <a:lnTo>
                    <a:pt x="76" y="334"/>
                  </a:lnTo>
                  <a:lnTo>
                    <a:pt x="67" y="245"/>
                  </a:lnTo>
                  <a:lnTo>
                    <a:pt x="0" y="15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Freeform 419"/>
            <p:cNvSpPr/>
            <p:nvPr/>
          </p:nvSpPr>
          <p:spPr bwMode="auto">
            <a:xfrm>
              <a:off x="1554060" y="1861647"/>
              <a:ext cx="57066" cy="44035"/>
            </a:xfrm>
            <a:custGeom>
              <a:avLst/>
              <a:gdLst>
                <a:gd name="T0" fmla="*/ 0 w 107"/>
                <a:gd name="T1" fmla="*/ 1 h 93"/>
                <a:gd name="T2" fmla="*/ 0 w 107"/>
                <a:gd name="T3" fmla="*/ 0 h 93"/>
                <a:gd name="T4" fmla="*/ 2 w 107"/>
                <a:gd name="T5" fmla="*/ 0 h 93"/>
                <a:gd name="T6" fmla="*/ 3 w 107"/>
                <a:gd name="T7" fmla="*/ 1 h 93"/>
                <a:gd name="T8" fmla="*/ 1 w 107"/>
                <a:gd name="T9" fmla="*/ 1 h 93"/>
                <a:gd name="T10" fmla="*/ 0 w 107"/>
                <a:gd name="T11" fmla="*/ 2 h 93"/>
                <a:gd name="T12" fmla="*/ 1 w 107"/>
                <a:gd name="T13" fmla="*/ 2 h 93"/>
                <a:gd name="T14" fmla="*/ 0 w 107"/>
                <a:gd name="T15" fmla="*/ 1 h 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7"/>
                <a:gd name="T25" fmla="*/ 0 h 93"/>
                <a:gd name="T26" fmla="*/ 107 w 107"/>
                <a:gd name="T27" fmla="*/ 93 h 9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7" h="93">
                  <a:moveTo>
                    <a:pt x="0" y="61"/>
                  </a:moveTo>
                  <a:lnTo>
                    <a:pt x="14" y="4"/>
                  </a:lnTo>
                  <a:lnTo>
                    <a:pt x="73" y="0"/>
                  </a:lnTo>
                  <a:lnTo>
                    <a:pt x="107" y="45"/>
                  </a:lnTo>
                  <a:lnTo>
                    <a:pt x="59" y="47"/>
                  </a:lnTo>
                  <a:lnTo>
                    <a:pt x="6" y="93"/>
                  </a:lnTo>
                  <a:lnTo>
                    <a:pt x="29" y="65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Freeform 420"/>
            <p:cNvSpPr/>
            <p:nvPr/>
          </p:nvSpPr>
          <p:spPr bwMode="auto">
            <a:xfrm>
              <a:off x="1561423" y="1858385"/>
              <a:ext cx="370007" cy="146783"/>
            </a:xfrm>
            <a:custGeom>
              <a:avLst/>
              <a:gdLst>
                <a:gd name="T0" fmla="*/ 0 w 703"/>
                <a:gd name="T1" fmla="*/ 3 h 317"/>
                <a:gd name="T2" fmla="*/ 1 w 703"/>
                <a:gd name="T3" fmla="*/ 4 h 317"/>
                <a:gd name="T4" fmla="*/ 0 w 703"/>
                <a:gd name="T5" fmla="*/ 5 h 317"/>
                <a:gd name="T6" fmla="*/ 1 w 703"/>
                <a:gd name="T7" fmla="*/ 5 h 317"/>
                <a:gd name="T8" fmla="*/ 1 w 703"/>
                <a:gd name="T9" fmla="*/ 6 h 317"/>
                <a:gd name="T10" fmla="*/ 2 w 703"/>
                <a:gd name="T11" fmla="*/ 6 h 317"/>
                <a:gd name="T12" fmla="*/ 1 w 703"/>
                <a:gd name="T13" fmla="*/ 6 h 317"/>
                <a:gd name="T14" fmla="*/ 2 w 703"/>
                <a:gd name="T15" fmla="*/ 6 h 317"/>
                <a:gd name="T16" fmla="*/ 3 w 703"/>
                <a:gd name="T17" fmla="*/ 7 h 317"/>
                <a:gd name="T18" fmla="*/ 4 w 703"/>
                <a:gd name="T19" fmla="*/ 6 h 317"/>
                <a:gd name="T20" fmla="*/ 6 w 703"/>
                <a:gd name="T21" fmla="*/ 7 h 317"/>
                <a:gd name="T22" fmla="*/ 9 w 703"/>
                <a:gd name="T23" fmla="*/ 6 h 317"/>
                <a:gd name="T24" fmla="*/ 9 w 703"/>
                <a:gd name="T25" fmla="*/ 7 h 317"/>
                <a:gd name="T26" fmla="*/ 9 w 703"/>
                <a:gd name="T27" fmla="*/ 6 h 317"/>
                <a:gd name="T28" fmla="*/ 15 w 703"/>
                <a:gd name="T29" fmla="*/ 6 h 317"/>
                <a:gd name="T30" fmla="*/ 16 w 703"/>
                <a:gd name="T31" fmla="*/ 6 h 317"/>
                <a:gd name="T32" fmla="*/ 16 w 703"/>
                <a:gd name="T33" fmla="*/ 3 h 317"/>
                <a:gd name="T34" fmla="*/ 16 w 703"/>
                <a:gd name="T35" fmla="*/ 3 h 317"/>
                <a:gd name="T36" fmla="*/ 15 w 703"/>
                <a:gd name="T37" fmla="*/ 1 h 317"/>
                <a:gd name="T38" fmla="*/ 13 w 703"/>
                <a:gd name="T39" fmla="*/ 1 h 317"/>
                <a:gd name="T40" fmla="*/ 11 w 703"/>
                <a:gd name="T41" fmla="*/ 1 h 317"/>
                <a:gd name="T42" fmla="*/ 8 w 703"/>
                <a:gd name="T43" fmla="*/ 0 h 317"/>
                <a:gd name="T44" fmla="*/ 6 w 703"/>
                <a:gd name="T45" fmla="*/ 0 h 317"/>
                <a:gd name="T46" fmla="*/ 4 w 703"/>
                <a:gd name="T47" fmla="*/ 1 h 317"/>
                <a:gd name="T48" fmla="*/ 3 w 703"/>
                <a:gd name="T49" fmla="*/ 1 h 317"/>
                <a:gd name="T50" fmla="*/ 3 w 703"/>
                <a:gd name="T51" fmla="*/ 2 h 317"/>
                <a:gd name="T52" fmla="*/ 0 w 703"/>
                <a:gd name="T53" fmla="*/ 3 h 3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03"/>
                <a:gd name="T82" fmla="*/ 0 h 317"/>
                <a:gd name="T83" fmla="*/ 703 w 703"/>
                <a:gd name="T84" fmla="*/ 317 h 31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03" h="317">
                  <a:moveTo>
                    <a:pt x="0" y="106"/>
                  </a:moveTo>
                  <a:lnTo>
                    <a:pt x="27" y="188"/>
                  </a:lnTo>
                  <a:lnTo>
                    <a:pt x="1" y="196"/>
                  </a:lnTo>
                  <a:lnTo>
                    <a:pt x="27" y="210"/>
                  </a:lnTo>
                  <a:lnTo>
                    <a:pt x="39" y="260"/>
                  </a:lnTo>
                  <a:lnTo>
                    <a:pt x="79" y="254"/>
                  </a:lnTo>
                  <a:lnTo>
                    <a:pt x="39" y="276"/>
                  </a:lnTo>
                  <a:lnTo>
                    <a:pt x="84" y="267"/>
                  </a:lnTo>
                  <a:lnTo>
                    <a:pt x="136" y="300"/>
                  </a:lnTo>
                  <a:lnTo>
                    <a:pt x="179" y="265"/>
                  </a:lnTo>
                  <a:lnTo>
                    <a:pt x="246" y="311"/>
                  </a:lnTo>
                  <a:lnTo>
                    <a:pt x="368" y="265"/>
                  </a:lnTo>
                  <a:lnTo>
                    <a:pt x="366" y="317"/>
                  </a:lnTo>
                  <a:lnTo>
                    <a:pt x="388" y="265"/>
                  </a:lnTo>
                  <a:lnTo>
                    <a:pt x="618" y="253"/>
                  </a:lnTo>
                  <a:lnTo>
                    <a:pt x="703" y="249"/>
                  </a:lnTo>
                  <a:lnTo>
                    <a:pt x="675" y="139"/>
                  </a:lnTo>
                  <a:lnTo>
                    <a:pt x="695" y="115"/>
                  </a:lnTo>
                  <a:lnTo>
                    <a:pt x="624" y="20"/>
                  </a:lnTo>
                  <a:lnTo>
                    <a:pt x="577" y="20"/>
                  </a:lnTo>
                  <a:lnTo>
                    <a:pt x="449" y="60"/>
                  </a:lnTo>
                  <a:lnTo>
                    <a:pt x="336" y="0"/>
                  </a:lnTo>
                  <a:lnTo>
                    <a:pt x="267" y="1"/>
                  </a:lnTo>
                  <a:lnTo>
                    <a:pt x="180" y="56"/>
                  </a:lnTo>
                  <a:lnTo>
                    <a:pt x="108" y="41"/>
                  </a:lnTo>
                  <a:lnTo>
                    <a:pt x="132" y="70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Freeform 421"/>
            <p:cNvSpPr/>
            <p:nvPr/>
          </p:nvSpPr>
          <p:spPr bwMode="auto">
            <a:xfrm>
              <a:off x="830612" y="1514261"/>
              <a:ext cx="79156" cy="96224"/>
            </a:xfrm>
            <a:custGeom>
              <a:avLst/>
              <a:gdLst>
                <a:gd name="T0" fmla="*/ 0 w 152"/>
                <a:gd name="T1" fmla="*/ 4 h 209"/>
                <a:gd name="T2" fmla="*/ 0 w 152"/>
                <a:gd name="T3" fmla="*/ 4 h 209"/>
                <a:gd name="T4" fmla="*/ 0 w 152"/>
                <a:gd name="T5" fmla="*/ 5 h 209"/>
                <a:gd name="T6" fmla="*/ 3 w 152"/>
                <a:gd name="T7" fmla="*/ 4 h 209"/>
                <a:gd name="T8" fmla="*/ 3 w 152"/>
                <a:gd name="T9" fmla="*/ 1 h 209"/>
                <a:gd name="T10" fmla="*/ 3 w 152"/>
                <a:gd name="T11" fmla="*/ 1 h 209"/>
                <a:gd name="T12" fmla="*/ 2 w 152"/>
                <a:gd name="T13" fmla="*/ 1 h 209"/>
                <a:gd name="T14" fmla="*/ 2 w 152"/>
                <a:gd name="T15" fmla="*/ 1 h 209"/>
                <a:gd name="T16" fmla="*/ 2 w 152"/>
                <a:gd name="T17" fmla="*/ 0 h 209"/>
                <a:gd name="T18" fmla="*/ 2 w 152"/>
                <a:gd name="T19" fmla="*/ 0 h 209"/>
                <a:gd name="T20" fmla="*/ 1 w 152"/>
                <a:gd name="T21" fmla="*/ 1 h 209"/>
                <a:gd name="T22" fmla="*/ 0 w 152"/>
                <a:gd name="T23" fmla="*/ 1 h 209"/>
                <a:gd name="T24" fmla="*/ 1 w 152"/>
                <a:gd name="T25" fmla="*/ 2 h 209"/>
                <a:gd name="T26" fmla="*/ 0 w 152"/>
                <a:gd name="T27" fmla="*/ 3 h 209"/>
                <a:gd name="T28" fmla="*/ 1 w 152"/>
                <a:gd name="T29" fmla="*/ 3 h 209"/>
                <a:gd name="T30" fmla="*/ 0 w 152"/>
                <a:gd name="T31" fmla="*/ 4 h 209"/>
                <a:gd name="T32" fmla="*/ 1 w 152"/>
                <a:gd name="T33" fmla="*/ 3 h 209"/>
                <a:gd name="T34" fmla="*/ 0 w 152"/>
                <a:gd name="T35" fmla="*/ 4 h 2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2"/>
                <a:gd name="T55" fmla="*/ 0 h 209"/>
                <a:gd name="T56" fmla="*/ 152 w 152"/>
                <a:gd name="T57" fmla="*/ 209 h 20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2" h="209">
                  <a:moveTo>
                    <a:pt x="0" y="177"/>
                  </a:moveTo>
                  <a:lnTo>
                    <a:pt x="18" y="193"/>
                  </a:lnTo>
                  <a:lnTo>
                    <a:pt x="2" y="209"/>
                  </a:lnTo>
                  <a:lnTo>
                    <a:pt x="142" y="178"/>
                  </a:lnTo>
                  <a:lnTo>
                    <a:pt x="152" y="67"/>
                  </a:lnTo>
                  <a:lnTo>
                    <a:pt x="133" y="41"/>
                  </a:lnTo>
                  <a:lnTo>
                    <a:pt x="93" y="54"/>
                  </a:lnTo>
                  <a:lnTo>
                    <a:pt x="79" y="37"/>
                  </a:lnTo>
                  <a:lnTo>
                    <a:pt x="96" y="12"/>
                  </a:lnTo>
                  <a:lnTo>
                    <a:pt x="79" y="0"/>
                  </a:lnTo>
                  <a:lnTo>
                    <a:pt x="63" y="52"/>
                  </a:lnTo>
                  <a:lnTo>
                    <a:pt x="2" y="67"/>
                  </a:lnTo>
                  <a:lnTo>
                    <a:pt x="22" y="79"/>
                  </a:lnTo>
                  <a:lnTo>
                    <a:pt x="8" y="109"/>
                  </a:lnTo>
                  <a:lnTo>
                    <a:pt x="49" y="117"/>
                  </a:lnTo>
                  <a:lnTo>
                    <a:pt x="13" y="158"/>
                  </a:lnTo>
                  <a:lnTo>
                    <a:pt x="53" y="148"/>
                  </a:lnTo>
                  <a:lnTo>
                    <a:pt x="0" y="17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Freeform 422"/>
            <p:cNvSpPr/>
            <p:nvPr/>
          </p:nvSpPr>
          <p:spPr bwMode="auto">
            <a:xfrm>
              <a:off x="872952" y="1507737"/>
              <a:ext cx="49702" cy="37511"/>
            </a:xfrm>
            <a:custGeom>
              <a:avLst/>
              <a:gdLst>
                <a:gd name="T0" fmla="*/ 0 w 97"/>
                <a:gd name="T1" fmla="*/ 1 h 82"/>
                <a:gd name="T2" fmla="*/ 0 w 97"/>
                <a:gd name="T3" fmla="*/ 1 h 82"/>
                <a:gd name="T4" fmla="*/ 1 w 97"/>
                <a:gd name="T5" fmla="*/ 1 h 82"/>
                <a:gd name="T6" fmla="*/ 2 w 97"/>
                <a:gd name="T7" fmla="*/ 2 h 82"/>
                <a:gd name="T8" fmla="*/ 2 w 97"/>
                <a:gd name="T9" fmla="*/ 1 h 82"/>
                <a:gd name="T10" fmla="*/ 2 w 97"/>
                <a:gd name="T11" fmla="*/ 0 h 82"/>
                <a:gd name="T12" fmla="*/ 1 w 97"/>
                <a:gd name="T13" fmla="*/ 0 h 82"/>
                <a:gd name="T14" fmla="*/ 0 w 97"/>
                <a:gd name="T15" fmla="*/ 1 h 82"/>
                <a:gd name="T16" fmla="*/ 0 w 97"/>
                <a:gd name="T17" fmla="*/ 1 h 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7"/>
                <a:gd name="T28" fmla="*/ 0 h 82"/>
                <a:gd name="T29" fmla="*/ 97 w 97"/>
                <a:gd name="T30" fmla="*/ 82 h 8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7" h="82">
                  <a:moveTo>
                    <a:pt x="0" y="52"/>
                  </a:moveTo>
                  <a:lnTo>
                    <a:pt x="14" y="69"/>
                  </a:lnTo>
                  <a:lnTo>
                    <a:pt x="54" y="56"/>
                  </a:lnTo>
                  <a:lnTo>
                    <a:pt x="73" y="82"/>
                  </a:lnTo>
                  <a:lnTo>
                    <a:pt x="97" y="52"/>
                  </a:lnTo>
                  <a:lnTo>
                    <a:pt x="74" y="15"/>
                  </a:lnTo>
                  <a:lnTo>
                    <a:pt x="29" y="0"/>
                  </a:lnTo>
                  <a:lnTo>
                    <a:pt x="17" y="27"/>
                  </a:lnTo>
                  <a:lnTo>
                    <a:pt x="0" y="5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Freeform 423"/>
            <p:cNvSpPr/>
            <p:nvPr/>
          </p:nvSpPr>
          <p:spPr bwMode="auto">
            <a:xfrm>
              <a:off x="895042" y="1422929"/>
              <a:ext cx="14727" cy="14678"/>
            </a:xfrm>
            <a:custGeom>
              <a:avLst/>
              <a:gdLst>
                <a:gd name="T0" fmla="*/ 0 w 26"/>
                <a:gd name="T1" fmla="*/ 1 h 35"/>
                <a:gd name="T2" fmla="*/ 0 w 26"/>
                <a:gd name="T3" fmla="*/ 0 h 35"/>
                <a:gd name="T4" fmla="*/ 1 w 26"/>
                <a:gd name="T5" fmla="*/ 0 h 35"/>
                <a:gd name="T6" fmla="*/ 0 w 26"/>
                <a:gd name="T7" fmla="*/ 1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35"/>
                <a:gd name="T14" fmla="*/ 26 w 26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35">
                  <a:moveTo>
                    <a:pt x="0" y="35"/>
                  </a:moveTo>
                  <a:lnTo>
                    <a:pt x="0" y="8"/>
                  </a:lnTo>
                  <a:lnTo>
                    <a:pt x="26" y="0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" name="Freeform 424"/>
            <p:cNvSpPr/>
            <p:nvPr/>
          </p:nvSpPr>
          <p:spPr bwMode="auto">
            <a:xfrm>
              <a:off x="900564" y="1439238"/>
              <a:ext cx="11045" cy="11416"/>
            </a:xfrm>
            <a:custGeom>
              <a:avLst/>
              <a:gdLst>
                <a:gd name="T0" fmla="*/ 0 w 22"/>
                <a:gd name="T1" fmla="*/ 0 h 24"/>
                <a:gd name="T2" fmla="*/ 0 w 22"/>
                <a:gd name="T3" fmla="*/ 0 h 24"/>
                <a:gd name="T4" fmla="*/ 1 w 22"/>
                <a:gd name="T5" fmla="*/ 1 h 24"/>
                <a:gd name="T6" fmla="*/ 0 w 22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4"/>
                <a:gd name="T14" fmla="*/ 22 w 22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4">
                  <a:moveTo>
                    <a:pt x="0" y="18"/>
                  </a:moveTo>
                  <a:lnTo>
                    <a:pt x="14" y="0"/>
                  </a:lnTo>
                  <a:lnTo>
                    <a:pt x="22" y="24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Freeform 425"/>
            <p:cNvSpPr/>
            <p:nvPr/>
          </p:nvSpPr>
          <p:spPr bwMode="auto">
            <a:xfrm>
              <a:off x="911609" y="1413144"/>
              <a:ext cx="156471" cy="243007"/>
            </a:xfrm>
            <a:custGeom>
              <a:avLst/>
              <a:gdLst>
                <a:gd name="T0" fmla="*/ 0 w 297"/>
                <a:gd name="T1" fmla="*/ 3 h 521"/>
                <a:gd name="T2" fmla="*/ 0 w 297"/>
                <a:gd name="T3" fmla="*/ 1 h 521"/>
                <a:gd name="T4" fmla="*/ 1 w 297"/>
                <a:gd name="T5" fmla="*/ 0 h 521"/>
                <a:gd name="T6" fmla="*/ 3 w 297"/>
                <a:gd name="T7" fmla="*/ 0 h 521"/>
                <a:gd name="T8" fmla="*/ 2 w 297"/>
                <a:gd name="T9" fmla="*/ 1 h 521"/>
                <a:gd name="T10" fmla="*/ 4 w 297"/>
                <a:gd name="T11" fmla="*/ 2 h 521"/>
                <a:gd name="T12" fmla="*/ 3 w 297"/>
                <a:gd name="T13" fmla="*/ 4 h 521"/>
                <a:gd name="T14" fmla="*/ 4 w 297"/>
                <a:gd name="T15" fmla="*/ 4 h 521"/>
                <a:gd name="T16" fmla="*/ 5 w 297"/>
                <a:gd name="T17" fmla="*/ 7 h 521"/>
                <a:gd name="T18" fmla="*/ 5 w 297"/>
                <a:gd name="T19" fmla="*/ 7 h 521"/>
                <a:gd name="T20" fmla="*/ 6 w 297"/>
                <a:gd name="T21" fmla="*/ 8 h 521"/>
                <a:gd name="T22" fmla="*/ 5 w 297"/>
                <a:gd name="T23" fmla="*/ 8 h 521"/>
                <a:gd name="T24" fmla="*/ 7 w 297"/>
                <a:gd name="T25" fmla="*/ 9 h 521"/>
                <a:gd name="T26" fmla="*/ 6 w 297"/>
                <a:gd name="T27" fmla="*/ 10 h 521"/>
                <a:gd name="T28" fmla="*/ 7 w 297"/>
                <a:gd name="T29" fmla="*/ 11 h 521"/>
                <a:gd name="T30" fmla="*/ 0 w 297"/>
                <a:gd name="T31" fmla="*/ 12 h 521"/>
                <a:gd name="T32" fmla="*/ 3 w 297"/>
                <a:gd name="T33" fmla="*/ 10 h 521"/>
                <a:gd name="T34" fmla="*/ 2 w 297"/>
                <a:gd name="T35" fmla="*/ 10 h 521"/>
                <a:gd name="T36" fmla="*/ 1 w 297"/>
                <a:gd name="T37" fmla="*/ 9 h 521"/>
                <a:gd name="T38" fmla="*/ 2 w 297"/>
                <a:gd name="T39" fmla="*/ 9 h 521"/>
                <a:gd name="T40" fmla="*/ 1 w 297"/>
                <a:gd name="T41" fmla="*/ 8 h 521"/>
                <a:gd name="T42" fmla="*/ 3 w 297"/>
                <a:gd name="T43" fmla="*/ 7 h 521"/>
                <a:gd name="T44" fmla="*/ 3 w 297"/>
                <a:gd name="T45" fmla="*/ 6 h 521"/>
                <a:gd name="T46" fmla="*/ 2 w 297"/>
                <a:gd name="T47" fmla="*/ 6 h 521"/>
                <a:gd name="T48" fmla="*/ 3 w 297"/>
                <a:gd name="T49" fmla="*/ 5 h 521"/>
                <a:gd name="T50" fmla="*/ 1 w 297"/>
                <a:gd name="T51" fmla="*/ 6 h 521"/>
                <a:gd name="T52" fmla="*/ 1 w 297"/>
                <a:gd name="T53" fmla="*/ 4 h 521"/>
                <a:gd name="T54" fmla="*/ 0 w 297"/>
                <a:gd name="T55" fmla="*/ 5 h 521"/>
                <a:gd name="T56" fmla="*/ 1 w 297"/>
                <a:gd name="T57" fmla="*/ 3 h 521"/>
                <a:gd name="T58" fmla="*/ 0 w 297"/>
                <a:gd name="T59" fmla="*/ 3 h 52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97"/>
                <a:gd name="T91" fmla="*/ 0 h 521"/>
                <a:gd name="T92" fmla="*/ 297 w 297"/>
                <a:gd name="T93" fmla="*/ 521 h 52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97" h="521">
                  <a:moveTo>
                    <a:pt x="0" y="122"/>
                  </a:moveTo>
                  <a:lnTo>
                    <a:pt x="11" y="50"/>
                  </a:lnTo>
                  <a:lnTo>
                    <a:pt x="49" y="0"/>
                  </a:lnTo>
                  <a:lnTo>
                    <a:pt x="113" y="0"/>
                  </a:lnTo>
                  <a:lnTo>
                    <a:pt x="73" y="62"/>
                  </a:lnTo>
                  <a:lnTo>
                    <a:pt x="161" y="74"/>
                  </a:lnTo>
                  <a:lnTo>
                    <a:pt x="106" y="161"/>
                  </a:lnTo>
                  <a:lnTo>
                    <a:pt x="175" y="189"/>
                  </a:lnTo>
                  <a:lnTo>
                    <a:pt x="239" y="296"/>
                  </a:lnTo>
                  <a:lnTo>
                    <a:pt x="220" y="304"/>
                  </a:lnTo>
                  <a:lnTo>
                    <a:pt x="248" y="330"/>
                  </a:lnTo>
                  <a:lnTo>
                    <a:pt x="231" y="359"/>
                  </a:lnTo>
                  <a:lnTo>
                    <a:pt x="297" y="364"/>
                  </a:lnTo>
                  <a:lnTo>
                    <a:pt x="258" y="433"/>
                  </a:lnTo>
                  <a:lnTo>
                    <a:pt x="285" y="455"/>
                  </a:lnTo>
                  <a:lnTo>
                    <a:pt x="18" y="521"/>
                  </a:lnTo>
                  <a:lnTo>
                    <a:pt x="139" y="423"/>
                  </a:lnTo>
                  <a:lnTo>
                    <a:pt x="102" y="438"/>
                  </a:lnTo>
                  <a:lnTo>
                    <a:pt x="34" y="410"/>
                  </a:lnTo>
                  <a:lnTo>
                    <a:pt x="85" y="375"/>
                  </a:lnTo>
                  <a:lnTo>
                    <a:pt x="55" y="359"/>
                  </a:lnTo>
                  <a:lnTo>
                    <a:pt x="123" y="319"/>
                  </a:lnTo>
                  <a:lnTo>
                    <a:pt x="133" y="271"/>
                  </a:lnTo>
                  <a:lnTo>
                    <a:pt x="95" y="256"/>
                  </a:lnTo>
                  <a:lnTo>
                    <a:pt x="113" y="229"/>
                  </a:lnTo>
                  <a:lnTo>
                    <a:pt x="46" y="242"/>
                  </a:lnTo>
                  <a:lnTo>
                    <a:pt x="49" y="169"/>
                  </a:lnTo>
                  <a:lnTo>
                    <a:pt x="11" y="202"/>
                  </a:lnTo>
                  <a:lnTo>
                    <a:pt x="31" y="126"/>
                  </a:lnTo>
                  <a:lnTo>
                    <a:pt x="0" y="12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Freeform 426"/>
            <p:cNvSpPr/>
            <p:nvPr/>
          </p:nvSpPr>
          <p:spPr bwMode="auto">
            <a:xfrm>
              <a:off x="4799448" y="1254944"/>
              <a:ext cx="60747" cy="19571"/>
            </a:xfrm>
            <a:custGeom>
              <a:avLst/>
              <a:gdLst>
                <a:gd name="T0" fmla="*/ 0 w 116"/>
                <a:gd name="T1" fmla="*/ 0 h 42"/>
                <a:gd name="T2" fmla="*/ 2 w 116"/>
                <a:gd name="T3" fmla="*/ 0 h 42"/>
                <a:gd name="T4" fmla="*/ 3 w 116"/>
                <a:gd name="T5" fmla="*/ 1 h 42"/>
                <a:gd name="T6" fmla="*/ 2 w 116"/>
                <a:gd name="T7" fmla="*/ 1 h 42"/>
                <a:gd name="T8" fmla="*/ 0 w 116"/>
                <a:gd name="T9" fmla="*/ 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42"/>
                <a:gd name="T17" fmla="*/ 116 w 116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42">
                  <a:moveTo>
                    <a:pt x="0" y="14"/>
                  </a:moveTo>
                  <a:lnTo>
                    <a:pt x="71" y="0"/>
                  </a:lnTo>
                  <a:lnTo>
                    <a:pt x="116" y="21"/>
                  </a:lnTo>
                  <a:lnTo>
                    <a:pt x="92" y="42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Freeform 427"/>
            <p:cNvSpPr/>
            <p:nvPr/>
          </p:nvSpPr>
          <p:spPr bwMode="auto">
            <a:xfrm>
              <a:off x="3080110" y="2290579"/>
              <a:ext cx="141744" cy="306613"/>
            </a:xfrm>
            <a:custGeom>
              <a:avLst/>
              <a:gdLst>
                <a:gd name="T0" fmla="*/ 0 w 268"/>
                <a:gd name="T1" fmla="*/ 1 h 659"/>
                <a:gd name="T2" fmla="*/ 1 w 268"/>
                <a:gd name="T3" fmla="*/ 2 h 659"/>
                <a:gd name="T4" fmla="*/ 2 w 268"/>
                <a:gd name="T5" fmla="*/ 3 h 659"/>
                <a:gd name="T6" fmla="*/ 1 w 268"/>
                <a:gd name="T7" fmla="*/ 4 h 659"/>
                <a:gd name="T8" fmla="*/ 4 w 268"/>
                <a:gd name="T9" fmla="*/ 6 h 659"/>
                <a:gd name="T10" fmla="*/ 5 w 268"/>
                <a:gd name="T11" fmla="*/ 9 h 659"/>
                <a:gd name="T12" fmla="*/ 5 w 268"/>
                <a:gd name="T13" fmla="*/ 11 h 659"/>
                <a:gd name="T14" fmla="*/ 2 w 268"/>
                <a:gd name="T15" fmla="*/ 13 h 659"/>
                <a:gd name="T16" fmla="*/ 3 w 268"/>
                <a:gd name="T17" fmla="*/ 15 h 659"/>
                <a:gd name="T18" fmla="*/ 3 w 268"/>
                <a:gd name="T19" fmla="*/ 14 h 659"/>
                <a:gd name="T20" fmla="*/ 4 w 268"/>
                <a:gd name="T21" fmla="*/ 14 h 659"/>
                <a:gd name="T22" fmla="*/ 4 w 268"/>
                <a:gd name="T23" fmla="*/ 13 h 659"/>
                <a:gd name="T24" fmla="*/ 6 w 268"/>
                <a:gd name="T25" fmla="*/ 12 h 659"/>
                <a:gd name="T26" fmla="*/ 6 w 268"/>
                <a:gd name="T27" fmla="*/ 8 h 659"/>
                <a:gd name="T28" fmla="*/ 3 w 268"/>
                <a:gd name="T29" fmla="*/ 5 h 659"/>
                <a:gd name="T30" fmla="*/ 3 w 268"/>
                <a:gd name="T31" fmla="*/ 3 h 659"/>
                <a:gd name="T32" fmla="*/ 5 w 268"/>
                <a:gd name="T33" fmla="*/ 2 h 659"/>
                <a:gd name="T34" fmla="*/ 3 w 268"/>
                <a:gd name="T35" fmla="*/ 0 h 659"/>
                <a:gd name="T36" fmla="*/ 0 w 268"/>
                <a:gd name="T37" fmla="*/ 1 h 65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8"/>
                <a:gd name="T58" fmla="*/ 0 h 659"/>
                <a:gd name="T59" fmla="*/ 268 w 268"/>
                <a:gd name="T60" fmla="*/ 659 h 65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8" h="659">
                  <a:moveTo>
                    <a:pt x="0" y="34"/>
                  </a:moveTo>
                  <a:lnTo>
                    <a:pt x="39" y="101"/>
                  </a:lnTo>
                  <a:lnTo>
                    <a:pt x="92" y="128"/>
                  </a:lnTo>
                  <a:lnTo>
                    <a:pt x="65" y="181"/>
                  </a:lnTo>
                  <a:lnTo>
                    <a:pt x="158" y="268"/>
                  </a:lnTo>
                  <a:lnTo>
                    <a:pt x="201" y="387"/>
                  </a:lnTo>
                  <a:lnTo>
                    <a:pt x="204" y="489"/>
                  </a:lnTo>
                  <a:lnTo>
                    <a:pt x="87" y="577"/>
                  </a:lnTo>
                  <a:lnTo>
                    <a:pt x="110" y="659"/>
                  </a:lnTo>
                  <a:lnTo>
                    <a:pt x="143" y="602"/>
                  </a:lnTo>
                  <a:lnTo>
                    <a:pt x="165" y="615"/>
                  </a:lnTo>
                  <a:lnTo>
                    <a:pt x="175" y="580"/>
                  </a:lnTo>
                  <a:lnTo>
                    <a:pt x="268" y="519"/>
                  </a:lnTo>
                  <a:lnTo>
                    <a:pt x="254" y="354"/>
                  </a:lnTo>
                  <a:lnTo>
                    <a:pt x="129" y="201"/>
                  </a:lnTo>
                  <a:lnTo>
                    <a:pt x="142" y="151"/>
                  </a:lnTo>
                  <a:lnTo>
                    <a:pt x="217" y="76"/>
                  </a:lnTo>
                  <a:lnTo>
                    <a:pt x="115" y="0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Freeform 428"/>
            <p:cNvSpPr/>
            <p:nvPr/>
          </p:nvSpPr>
          <p:spPr bwMode="auto">
            <a:xfrm>
              <a:off x="1901977" y="2378649"/>
              <a:ext cx="193287" cy="135366"/>
            </a:xfrm>
            <a:custGeom>
              <a:avLst/>
              <a:gdLst>
                <a:gd name="T0" fmla="*/ 0 w 369"/>
                <a:gd name="T1" fmla="*/ 7 h 289"/>
                <a:gd name="T2" fmla="*/ 2 w 369"/>
                <a:gd name="T3" fmla="*/ 5 h 289"/>
                <a:gd name="T4" fmla="*/ 2 w 369"/>
                <a:gd name="T5" fmla="*/ 5 h 289"/>
                <a:gd name="T6" fmla="*/ 3 w 369"/>
                <a:gd name="T7" fmla="*/ 4 h 289"/>
                <a:gd name="T8" fmla="*/ 5 w 369"/>
                <a:gd name="T9" fmla="*/ 1 h 289"/>
                <a:gd name="T10" fmla="*/ 8 w 369"/>
                <a:gd name="T11" fmla="*/ 0 h 289"/>
                <a:gd name="T12" fmla="*/ 9 w 369"/>
                <a:gd name="T13" fmla="*/ 3 h 289"/>
                <a:gd name="T14" fmla="*/ 8 w 369"/>
                <a:gd name="T15" fmla="*/ 4 h 289"/>
                <a:gd name="T16" fmla="*/ 5 w 369"/>
                <a:gd name="T17" fmla="*/ 5 h 289"/>
                <a:gd name="T18" fmla="*/ 0 w 369"/>
                <a:gd name="T19" fmla="*/ 7 h 2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9"/>
                <a:gd name="T31" fmla="*/ 0 h 289"/>
                <a:gd name="T32" fmla="*/ 369 w 369"/>
                <a:gd name="T33" fmla="*/ 289 h 2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9" h="289">
                  <a:moveTo>
                    <a:pt x="0" y="289"/>
                  </a:moveTo>
                  <a:lnTo>
                    <a:pt x="96" y="225"/>
                  </a:lnTo>
                  <a:lnTo>
                    <a:pt x="79" y="194"/>
                  </a:lnTo>
                  <a:lnTo>
                    <a:pt x="108" y="157"/>
                  </a:lnTo>
                  <a:lnTo>
                    <a:pt x="207" y="33"/>
                  </a:lnTo>
                  <a:lnTo>
                    <a:pt x="329" y="0"/>
                  </a:lnTo>
                  <a:lnTo>
                    <a:pt x="369" y="113"/>
                  </a:lnTo>
                  <a:lnTo>
                    <a:pt x="336" y="157"/>
                  </a:lnTo>
                  <a:lnTo>
                    <a:pt x="197" y="232"/>
                  </a:lnTo>
                  <a:lnTo>
                    <a:pt x="0" y="28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Freeform 429"/>
            <p:cNvSpPr/>
            <p:nvPr/>
          </p:nvSpPr>
          <p:spPr bwMode="auto">
            <a:xfrm>
              <a:off x="1887250" y="2414529"/>
              <a:ext cx="71792" cy="99486"/>
            </a:xfrm>
            <a:custGeom>
              <a:avLst/>
              <a:gdLst>
                <a:gd name="T0" fmla="*/ 0 w 137"/>
                <a:gd name="T1" fmla="*/ 1 h 211"/>
                <a:gd name="T2" fmla="*/ 1 w 137"/>
                <a:gd name="T3" fmla="*/ 5 h 211"/>
                <a:gd name="T4" fmla="*/ 3 w 137"/>
                <a:gd name="T5" fmla="*/ 3 h 211"/>
                <a:gd name="T6" fmla="*/ 3 w 137"/>
                <a:gd name="T7" fmla="*/ 3 h 211"/>
                <a:gd name="T8" fmla="*/ 3 w 137"/>
                <a:gd name="T9" fmla="*/ 2 h 211"/>
                <a:gd name="T10" fmla="*/ 3 w 137"/>
                <a:gd name="T11" fmla="*/ 1 h 211"/>
                <a:gd name="T12" fmla="*/ 1 w 137"/>
                <a:gd name="T13" fmla="*/ 0 h 211"/>
                <a:gd name="T14" fmla="*/ 0 w 137"/>
                <a:gd name="T15" fmla="*/ 1 h 2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7"/>
                <a:gd name="T25" fmla="*/ 0 h 211"/>
                <a:gd name="T26" fmla="*/ 137 w 137"/>
                <a:gd name="T27" fmla="*/ 211 h 2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7" h="211">
                  <a:moveTo>
                    <a:pt x="0" y="42"/>
                  </a:moveTo>
                  <a:lnTo>
                    <a:pt x="29" y="211"/>
                  </a:lnTo>
                  <a:lnTo>
                    <a:pt x="125" y="147"/>
                  </a:lnTo>
                  <a:lnTo>
                    <a:pt x="108" y="116"/>
                  </a:lnTo>
                  <a:lnTo>
                    <a:pt x="137" y="79"/>
                  </a:lnTo>
                  <a:lnTo>
                    <a:pt x="137" y="32"/>
                  </a:lnTo>
                  <a:lnTo>
                    <a:pt x="67" y="0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Freeform 430"/>
            <p:cNvSpPr/>
            <p:nvPr/>
          </p:nvSpPr>
          <p:spPr bwMode="auto">
            <a:xfrm>
              <a:off x="1307388" y="1736066"/>
              <a:ext cx="187765" cy="150045"/>
            </a:xfrm>
            <a:custGeom>
              <a:avLst/>
              <a:gdLst>
                <a:gd name="T0" fmla="*/ 0 w 356"/>
                <a:gd name="T1" fmla="*/ 2 h 323"/>
                <a:gd name="T2" fmla="*/ 0 w 356"/>
                <a:gd name="T3" fmla="*/ 1 h 323"/>
                <a:gd name="T4" fmla="*/ 2 w 356"/>
                <a:gd name="T5" fmla="*/ 0 h 323"/>
                <a:gd name="T6" fmla="*/ 4 w 356"/>
                <a:gd name="T7" fmla="*/ 1 h 323"/>
                <a:gd name="T8" fmla="*/ 6 w 356"/>
                <a:gd name="T9" fmla="*/ 1 h 323"/>
                <a:gd name="T10" fmla="*/ 8 w 356"/>
                <a:gd name="T11" fmla="*/ 3 h 323"/>
                <a:gd name="T12" fmla="*/ 8 w 356"/>
                <a:gd name="T13" fmla="*/ 6 h 323"/>
                <a:gd name="T14" fmla="*/ 8 w 356"/>
                <a:gd name="T15" fmla="*/ 7 h 323"/>
                <a:gd name="T16" fmla="*/ 7 w 356"/>
                <a:gd name="T17" fmla="*/ 7 h 323"/>
                <a:gd name="T18" fmla="*/ 6 w 356"/>
                <a:gd name="T19" fmla="*/ 5 h 323"/>
                <a:gd name="T20" fmla="*/ 5 w 356"/>
                <a:gd name="T21" fmla="*/ 6 h 323"/>
                <a:gd name="T22" fmla="*/ 2 w 356"/>
                <a:gd name="T23" fmla="*/ 4 h 323"/>
                <a:gd name="T24" fmla="*/ 1 w 356"/>
                <a:gd name="T25" fmla="*/ 2 h 323"/>
                <a:gd name="T26" fmla="*/ 0 w 356"/>
                <a:gd name="T27" fmla="*/ 3 h 323"/>
                <a:gd name="T28" fmla="*/ 0 w 356"/>
                <a:gd name="T29" fmla="*/ 2 h 3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6"/>
                <a:gd name="T46" fmla="*/ 0 h 323"/>
                <a:gd name="T47" fmla="*/ 356 w 356"/>
                <a:gd name="T48" fmla="*/ 323 h 3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6" h="323">
                  <a:moveTo>
                    <a:pt x="0" y="76"/>
                  </a:moveTo>
                  <a:lnTo>
                    <a:pt x="0" y="23"/>
                  </a:lnTo>
                  <a:lnTo>
                    <a:pt x="91" y="0"/>
                  </a:lnTo>
                  <a:lnTo>
                    <a:pt x="164" y="64"/>
                  </a:lnTo>
                  <a:lnTo>
                    <a:pt x="245" y="46"/>
                  </a:lnTo>
                  <a:lnTo>
                    <a:pt x="345" y="146"/>
                  </a:lnTo>
                  <a:lnTo>
                    <a:pt x="332" y="253"/>
                  </a:lnTo>
                  <a:lnTo>
                    <a:pt x="356" y="299"/>
                  </a:lnTo>
                  <a:lnTo>
                    <a:pt x="281" y="323"/>
                  </a:lnTo>
                  <a:lnTo>
                    <a:pt x="243" y="235"/>
                  </a:lnTo>
                  <a:lnTo>
                    <a:pt x="211" y="272"/>
                  </a:lnTo>
                  <a:lnTo>
                    <a:pt x="91" y="183"/>
                  </a:lnTo>
                  <a:lnTo>
                    <a:pt x="33" y="89"/>
                  </a:lnTo>
                  <a:lnTo>
                    <a:pt x="2" y="110"/>
                  </a:lnTo>
                  <a:lnTo>
                    <a:pt x="0" y="7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Freeform 431"/>
            <p:cNvSpPr/>
            <p:nvPr/>
          </p:nvSpPr>
          <p:spPr bwMode="auto">
            <a:xfrm>
              <a:off x="1263208" y="2890758"/>
              <a:ext cx="255876" cy="256055"/>
            </a:xfrm>
            <a:custGeom>
              <a:avLst/>
              <a:gdLst>
                <a:gd name="T0" fmla="*/ 0 w 485"/>
                <a:gd name="T1" fmla="*/ 12 h 550"/>
                <a:gd name="T2" fmla="*/ 1 w 485"/>
                <a:gd name="T3" fmla="*/ 12 h 550"/>
                <a:gd name="T4" fmla="*/ 9 w 485"/>
                <a:gd name="T5" fmla="*/ 13 h 550"/>
                <a:gd name="T6" fmla="*/ 11 w 485"/>
                <a:gd name="T7" fmla="*/ 12 h 550"/>
                <a:gd name="T8" fmla="*/ 9 w 485"/>
                <a:gd name="T9" fmla="*/ 11 h 550"/>
                <a:gd name="T10" fmla="*/ 9 w 485"/>
                <a:gd name="T11" fmla="*/ 7 h 550"/>
                <a:gd name="T12" fmla="*/ 11 w 485"/>
                <a:gd name="T13" fmla="*/ 7 h 550"/>
                <a:gd name="T14" fmla="*/ 11 w 485"/>
                <a:gd name="T15" fmla="*/ 5 h 550"/>
                <a:gd name="T16" fmla="*/ 9 w 485"/>
                <a:gd name="T17" fmla="*/ 5 h 550"/>
                <a:gd name="T18" fmla="*/ 9 w 485"/>
                <a:gd name="T19" fmla="*/ 2 h 550"/>
                <a:gd name="T20" fmla="*/ 8 w 485"/>
                <a:gd name="T21" fmla="*/ 1 h 550"/>
                <a:gd name="T22" fmla="*/ 7 w 485"/>
                <a:gd name="T23" fmla="*/ 1 h 550"/>
                <a:gd name="T24" fmla="*/ 7 w 485"/>
                <a:gd name="T25" fmla="*/ 2 h 550"/>
                <a:gd name="T26" fmla="*/ 5 w 485"/>
                <a:gd name="T27" fmla="*/ 2 h 550"/>
                <a:gd name="T28" fmla="*/ 4 w 485"/>
                <a:gd name="T29" fmla="*/ 0 h 550"/>
                <a:gd name="T30" fmla="*/ 1 w 485"/>
                <a:gd name="T31" fmla="*/ 1 h 550"/>
                <a:gd name="T32" fmla="*/ 2 w 485"/>
                <a:gd name="T33" fmla="*/ 5 h 550"/>
                <a:gd name="T34" fmla="*/ 0 w 485"/>
                <a:gd name="T35" fmla="*/ 12 h 55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5"/>
                <a:gd name="T55" fmla="*/ 0 h 550"/>
                <a:gd name="T56" fmla="*/ 485 w 485"/>
                <a:gd name="T57" fmla="*/ 550 h 55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5" h="550">
                  <a:moveTo>
                    <a:pt x="0" y="515"/>
                  </a:moveTo>
                  <a:lnTo>
                    <a:pt x="63" y="496"/>
                  </a:lnTo>
                  <a:lnTo>
                    <a:pt x="376" y="550"/>
                  </a:lnTo>
                  <a:lnTo>
                    <a:pt x="446" y="524"/>
                  </a:lnTo>
                  <a:lnTo>
                    <a:pt x="399" y="484"/>
                  </a:lnTo>
                  <a:lnTo>
                    <a:pt x="399" y="317"/>
                  </a:lnTo>
                  <a:lnTo>
                    <a:pt x="485" y="317"/>
                  </a:lnTo>
                  <a:lnTo>
                    <a:pt x="480" y="227"/>
                  </a:lnTo>
                  <a:lnTo>
                    <a:pt x="399" y="236"/>
                  </a:lnTo>
                  <a:lnTo>
                    <a:pt x="391" y="77"/>
                  </a:lnTo>
                  <a:lnTo>
                    <a:pt x="356" y="48"/>
                  </a:lnTo>
                  <a:lnTo>
                    <a:pt x="305" y="52"/>
                  </a:lnTo>
                  <a:lnTo>
                    <a:pt x="294" y="96"/>
                  </a:lnTo>
                  <a:lnTo>
                    <a:pt x="239" y="102"/>
                  </a:lnTo>
                  <a:lnTo>
                    <a:pt x="179" y="0"/>
                  </a:lnTo>
                  <a:lnTo>
                    <a:pt x="34" y="23"/>
                  </a:lnTo>
                  <a:lnTo>
                    <a:pt x="86" y="231"/>
                  </a:lnTo>
                  <a:lnTo>
                    <a:pt x="0" y="51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Freeform 432"/>
            <p:cNvSpPr/>
            <p:nvPr/>
          </p:nvSpPr>
          <p:spPr bwMode="auto">
            <a:xfrm>
              <a:off x="1270571" y="2869556"/>
              <a:ext cx="20249" cy="2120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1 h 48"/>
                <a:gd name="T4" fmla="*/ 1 w 40"/>
                <a:gd name="T5" fmla="*/ 0 h 48"/>
                <a:gd name="T6" fmla="*/ 0 w 40"/>
                <a:gd name="T7" fmla="*/ 0 h 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8"/>
                <a:gd name="T14" fmla="*/ 40 w 40"/>
                <a:gd name="T15" fmla="*/ 48 h 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8">
                  <a:moveTo>
                    <a:pt x="0" y="16"/>
                  </a:moveTo>
                  <a:lnTo>
                    <a:pt x="18" y="48"/>
                  </a:lnTo>
                  <a:lnTo>
                    <a:pt x="40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Freeform 433"/>
            <p:cNvSpPr/>
            <p:nvPr/>
          </p:nvSpPr>
          <p:spPr bwMode="auto">
            <a:xfrm>
              <a:off x="1430724" y="3140289"/>
              <a:ext cx="187765" cy="190818"/>
            </a:xfrm>
            <a:custGeom>
              <a:avLst/>
              <a:gdLst>
                <a:gd name="T0" fmla="*/ 0 w 358"/>
                <a:gd name="T1" fmla="*/ 7 h 410"/>
                <a:gd name="T2" fmla="*/ 0 w 358"/>
                <a:gd name="T3" fmla="*/ 5 h 410"/>
                <a:gd name="T4" fmla="*/ 1 w 358"/>
                <a:gd name="T5" fmla="*/ 4 h 410"/>
                <a:gd name="T6" fmla="*/ 1 w 358"/>
                <a:gd name="T7" fmla="*/ 1 h 410"/>
                <a:gd name="T8" fmla="*/ 3 w 358"/>
                <a:gd name="T9" fmla="*/ 0 h 410"/>
                <a:gd name="T10" fmla="*/ 3 w 358"/>
                <a:gd name="T11" fmla="*/ 1 h 410"/>
                <a:gd name="T12" fmla="*/ 5 w 358"/>
                <a:gd name="T13" fmla="*/ 0 h 410"/>
                <a:gd name="T14" fmla="*/ 7 w 358"/>
                <a:gd name="T15" fmla="*/ 4 h 410"/>
                <a:gd name="T16" fmla="*/ 8 w 358"/>
                <a:gd name="T17" fmla="*/ 5 h 410"/>
                <a:gd name="T18" fmla="*/ 5 w 358"/>
                <a:gd name="T19" fmla="*/ 8 h 410"/>
                <a:gd name="T20" fmla="*/ 3 w 358"/>
                <a:gd name="T21" fmla="*/ 8 h 410"/>
                <a:gd name="T22" fmla="*/ 2 w 358"/>
                <a:gd name="T23" fmla="*/ 9 h 410"/>
                <a:gd name="T24" fmla="*/ 1 w 358"/>
                <a:gd name="T25" fmla="*/ 9 h 410"/>
                <a:gd name="T26" fmla="*/ 1 w 358"/>
                <a:gd name="T27" fmla="*/ 8 h 410"/>
                <a:gd name="T28" fmla="*/ 0 w 358"/>
                <a:gd name="T29" fmla="*/ 7 h 41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8"/>
                <a:gd name="T46" fmla="*/ 0 h 410"/>
                <a:gd name="T47" fmla="*/ 358 w 358"/>
                <a:gd name="T48" fmla="*/ 410 h 41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8" h="410">
                  <a:moveTo>
                    <a:pt x="0" y="314"/>
                  </a:moveTo>
                  <a:lnTo>
                    <a:pt x="0" y="191"/>
                  </a:lnTo>
                  <a:lnTo>
                    <a:pt x="40" y="188"/>
                  </a:lnTo>
                  <a:lnTo>
                    <a:pt x="40" y="30"/>
                  </a:lnTo>
                  <a:lnTo>
                    <a:pt x="115" y="12"/>
                  </a:lnTo>
                  <a:lnTo>
                    <a:pt x="138" y="39"/>
                  </a:lnTo>
                  <a:lnTo>
                    <a:pt x="201" y="0"/>
                  </a:lnTo>
                  <a:lnTo>
                    <a:pt x="306" y="169"/>
                  </a:lnTo>
                  <a:lnTo>
                    <a:pt x="358" y="197"/>
                  </a:lnTo>
                  <a:lnTo>
                    <a:pt x="216" y="353"/>
                  </a:lnTo>
                  <a:lnTo>
                    <a:pt x="131" y="353"/>
                  </a:lnTo>
                  <a:lnTo>
                    <a:pt x="86" y="408"/>
                  </a:lnTo>
                  <a:lnTo>
                    <a:pt x="32" y="410"/>
                  </a:lnTo>
                  <a:lnTo>
                    <a:pt x="34" y="360"/>
                  </a:lnTo>
                  <a:lnTo>
                    <a:pt x="0" y="31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Freeform 434"/>
            <p:cNvSpPr/>
            <p:nvPr/>
          </p:nvSpPr>
          <p:spPr bwMode="auto">
            <a:xfrm>
              <a:off x="1614807" y="2820629"/>
              <a:ext cx="34976" cy="39142"/>
            </a:xfrm>
            <a:custGeom>
              <a:avLst/>
              <a:gdLst>
                <a:gd name="T0" fmla="*/ 0 w 69"/>
                <a:gd name="T1" fmla="*/ 0 h 88"/>
                <a:gd name="T2" fmla="*/ 0 w 69"/>
                <a:gd name="T3" fmla="*/ 1 h 88"/>
                <a:gd name="T4" fmla="*/ 1 w 69"/>
                <a:gd name="T5" fmla="*/ 2 h 88"/>
                <a:gd name="T6" fmla="*/ 1 w 69"/>
                <a:gd name="T7" fmla="*/ 1 h 88"/>
                <a:gd name="T8" fmla="*/ 1 w 69"/>
                <a:gd name="T9" fmla="*/ 0 h 88"/>
                <a:gd name="T10" fmla="*/ 0 w 69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9"/>
                <a:gd name="T19" fmla="*/ 0 h 88"/>
                <a:gd name="T20" fmla="*/ 69 w 69"/>
                <a:gd name="T21" fmla="*/ 88 h 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9" h="88">
                  <a:moveTo>
                    <a:pt x="0" y="15"/>
                  </a:moveTo>
                  <a:lnTo>
                    <a:pt x="8" y="45"/>
                  </a:lnTo>
                  <a:lnTo>
                    <a:pt x="27" y="88"/>
                  </a:lnTo>
                  <a:lnTo>
                    <a:pt x="69" y="35"/>
                  </a:lnTo>
                  <a:lnTo>
                    <a:pt x="66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Freeform 435"/>
            <p:cNvSpPr/>
            <p:nvPr/>
          </p:nvSpPr>
          <p:spPr bwMode="auto">
            <a:xfrm>
              <a:off x="1202461" y="2510754"/>
              <a:ext cx="152789" cy="231591"/>
            </a:xfrm>
            <a:custGeom>
              <a:avLst/>
              <a:gdLst>
                <a:gd name="T0" fmla="*/ 0 w 294"/>
                <a:gd name="T1" fmla="*/ 8 h 498"/>
                <a:gd name="T2" fmla="*/ 1 w 294"/>
                <a:gd name="T3" fmla="*/ 6 h 498"/>
                <a:gd name="T4" fmla="*/ 3 w 294"/>
                <a:gd name="T5" fmla="*/ 6 h 498"/>
                <a:gd name="T6" fmla="*/ 4 w 294"/>
                <a:gd name="T7" fmla="*/ 2 h 498"/>
                <a:gd name="T8" fmla="*/ 5 w 294"/>
                <a:gd name="T9" fmla="*/ 1 h 498"/>
                <a:gd name="T10" fmla="*/ 5 w 294"/>
                <a:gd name="T11" fmla="*/ 0 h 498"/>
                <a:gd name="T12" fmla="*/ 5 w 294"/>
                <a:gd name="T13" fmla="*/ 0 h 498"/>
                <a:gd name="T14" fmla="*/ 6 w 294"/>
                <a:gd name="T15" fmla="*/ 3 h 498"/>
                <a:gd name="T16" fmla="*/ 5 w 294"/>
                <a:gd name="T17" fmla="*/ 3 h 498"/>
                <a:gd name="T18" fmla="*/ 6 w 294"/>
                <a:gd name="T19" fmla="*/ 5 h 498"/>
                <a:gd name="T20" fmla="*/ 5 w 294"/>
                <a:gd name="T21" fmla="*/ 8 h 498"/>
                <a:gd name="T22" fmla="*/ 6 w 294"/>
                <a:gd name="T23" fmla="*/ 10 h 498"/>
                <a:gd name="T24" fmla="*/ 6 w 294"/>
                <a:gd name="T25" fmla="*/ 11 h 498"/>
                <a:gd name="T26" fmla="*/ 4 w 294"/>
                <a:gd name="T27" fmla="*/ 11 h 498"/>
                <a:gd name="T28" fmla="*/ 2 w 294"/>
                <a:gd name="T29" fmla="*/ 11 h 498"/>
                <a:gd name="T30" fmla="*/ 1 w 294"/>
                <a:gd name="T31" fmla="*/ 11 h 498"/>
                <a:gd name="T32" fmla="*/ 1 w 294"/>
                <a:gd name="T33" fmla="*/ 9 h 498"/>
                <a:gd name="T34" fmla="*/ 0 w 294"/>
                <a:gd name="T35" fmla="*/ 8 h 4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4"/>
                <a:gd name="T55" fmla="*/ 0 h 498"/>
                <a:gd name="T56" fmla="*/ 294 w 294"/>
                <a:gd name="T57" fmla="*/ 498 h 49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4" h="498">
                  <a:moveTo>
                    <a:pt x="0" y="355"/>
                  </a:moveTo>
                  <a:lnTo>
                    <a:pt x="38" y="263"/>
                  </a:lnTo>
                  <a:lnTo>
                    <a:pt x="109" y="275"/>
                  </a:lnTo>
                  <a:lnTo>
                    <a:pt x="192" y="81"/>
                  </a:lnTo>
                  <a:lnTo>
                    <a:pt x="231" y="46"/>
                  </a:lnTo>
                  <a:lnTo>
                    <a:pt x="214" y="8"/>
                  </a:lnTo>
                  <a:lnTo>
                    <a:pt x="235" y="0"/>
                  </a:lnTo>
                  <a:lnTo>
                    <a:pt x="260" y="123"/>
                  </a:lnTo>
                  <a:lnTo>
                    <a:pt x="214" y="142"/>
                  </a:lnTo>
                  <a:lnTo>
                    <a:pt x="265" y="238"/>
                  </a:lnTo>
                  <a:lnTo>
                    <a:pt x="235" y="352"/>
                  </a:lnTo>
                  <a:lnTo>
                    <a:pt x="294" y="437"/>
                  </a:lnTo>
                  <a:lnTo>
                    <a:pt x="287" y="498"/>
                  </a:lnTo>
                  <a:lnTo>
                    <a:pt x="185" y="471"/>
                  </a:lnTo>
                  <a:lnTo>
                    <a:pt x="107" y="470"/>
                  </a:lnTo>
                  <a:lnTo>
                    <a:pt x="45" y="471"/>
                  </a:lnTo>
                  <a:lnTo>
                    <a:pt x="44" y="388"/>
                  </a:lnTo>
                  <a:lnTo>
                    <a:pt x="0" y="35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Freeform 436"/>
            <p:cNvSpPr/>
            <p:nvPr/>
          </p:nvSpPr>
          <p:spPr bwMode="auto">
            <a:xfrm>
              <a:off x="1323956" y="2546634"/>
              <a:ext cx="261398" cy="166354"/>
            </a:xfrm>
            <a:custGeom>
              <a:avLst/>
              <a:gdLst>
                <a:gd name="T0" fmla="*/ 0 w 497"/>
                <a:gd name="T1" fmla="*/ 6 h 357"/>
                <a:gd name="T2" fmla="*/ 1 w 497"/>
                <a:gd name="T3" fmla="*/ 4 h 357"/>
                <a:gd name="T4" fmla="*/ 4 w 497"/>
                <a:gd name="T5" fmla="*/ 3 h 357"/>
                <a:gd name="T6" fmla="*/ 4 w 497"/>
                <a:gd name="T7" fmla="*/ 2 h 357"/>
                <a:gd name="T8" fmla="*/ 5 w 497"/>
                <a:gd name="T9" fmla="*/ 2 h 357"/>
                <a:gd name="T10" fmla="*/ 7 w 497"/>
                <a:gd name="T11" fmla="*/ 0 h 357"/>
                <a:gd name="T12" fmla="*/ 8 w 497"/>
                <a:gd name="T13" fmla="*/ 2 h 357"/>
                <a:gd name="T14" fmla="*/ 9 w 497"/>
                <a:gd name="T15" fmla="*/ 3 h 357"/>
                <a:gd name="T16" fmla="*/ 12 w 497"/>
                <a:gd name="T17" fmla="*/ 6 h 357"/>
                <a:gd name="T18" fmla="*/ 6 w 497"/>
                <a:gd name="T19" fmla="*/ 7 h 357"/>
                <a:gd name="T20" fmla="*/ 4 w 497"/>
                <a:gd name="T21" fmla="*/ 6 h 357"/>
                <a:gd name="T22" fmla="*/ 4 w 497"/>
                <a:gd name="T23" fmla="*/ 7 h 357"/>
                <a:gd name="T24" fmla="*/ 2 w 497"/>
                <a:gd name="T25" fmla="*/ 7 h 357"/>
                <a:gd name="T26" fmla="*/ 1 w 497"/>
                <a:gd name="T27" fmla="*/ 8 h 357"/>
                <a:gd name="T28" fmla="*/ 0 w 497"/>
                <a:gd name="T29" fmla="*/ 6 h 35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97"/>
                <a:gd name="T46" fmla="*/ 0 h 357"/>
                <a:gd name="T47" fmla="*/ 497 w 497"/>
                <a:gd name="T48" fmla="*/ 357 h 35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97" h="357">
                  <a:moveTo>
                    <a:pt x="0" y="272"/>
                  </a:moveTo>
                  <a:lnTo>
                    <a:pt x="30" y="158"/>
                  </a:lnTo>
                  <a:lnTo>
                    <a:pt x="157" y="130"/>
                  </a:lnTo>
                  <a:lnTo>
                    <a:pt x="169" y="93"/>
                  </a:lnTo>
                  <a:lnTo>
                    <a:pt x="226" y="80"/>
                  </a:lnTo>
                  <a:lnTo>
                    <a:pt x="311" y="0"/>
                  </a:lnTo>
                  <a:lnTo>
                    <a:pt x="340" y="95"/>
                  </a:lnTo>
                  <a:lnTo>
                    <a:pt x="405" y="130"/>
                  </a:lnTo>
                  <a:lnTo>
                    <a:pt x="497" y="258"/>
                  </a:lnTo>
                  <a:lnTo>
                    <a:pt x="266" y="295"/>
                  </a:lnTo>
                  <a:lnTo>
                    <a:pt x="188" y="258"/>
                  </a:lnTo>
                  <a:lnTo>
                    <a:pt x="157" y="322"/>
                  </a:lnTo>
                  <a:lnTo>
                    <a:pt x="91" y="322"/>
                  </a:lnTo>
                  <a:lnTo>
                    <a:pt x="59" y="357"/>
                  </a:lnTo>
                  <a:lnTo>
                    <a:pt x="0" y="27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Freeform 437"/>
            <p:cNvSpPr/>
            <p:nvPr/>
          </p:nvSpPr>
          <p:spPr bwMode="auto">
            <a:xfrm>
              <a:off x="1301866" y="2284056"/>
              <a:ext cx="213537" cy="335970"/>
            </a:xfrm>
            <a:custGeom>
              <a:avLst/>
              <a:gdLst>
                <a:gd name="T0" fmla="*/ 0 w 409"/>
                <a:gd name="T1" fmla="*/ 10 h 725"/>
                <a:gd name="T2" fmla="*/ 1 w 409"/>
                <a:gd name="T3" fmla="*/ 10 h 725"/>
                <a:gd name="T4" fmla="*/ 1 w 409"/>
                <a:gd name="T5" fmla="*/ 11 h 725"/>
                <a:gd name="T6" fmla="*/ 2 w 409"/>
                <a:gd name="T7" fmla="*/ 14 h 725"/>
                <a:gd name="T8" fmla="*/ 1 w 409"/>
                <a:gd name="T9" fmla="*/ 14 h 725"/>
                <a:gd name="T10" fmla="*/ 2 w 409"/>
                <a:gd name="T11" fmla="*/ 17 h 725"/>
                <a:gd name="T12" fmla="*/ 5 w 409"/>
                <a:gd name="T13" fmla="*/ 16 h 725"/>
                <a:gd name="T14" fmla="*/ 5 w 409"/>
                <a:gd name="T15" fmla="*/ 15 h 725"/>
                <a:gd name="T16" fmla="*/ 6 w 409"/>
                <a:gd name="T17" fmla="*/ 15 h 725"/>
                <a:gd name="T18" fmla="*/ 8 w 409"/>
                <a:gd name="T19" fmla="*/ 13 h 725"/>
                <a:gd name="T20" fmla="*/ 7 w 409"/>
                <a:gd name="T21" fmla="*/ 11 h 725"/>
                <a:gd name="T22" fmla="*/ 8 w 409"/>
                <a:gd name="T23" fmla="*/ 8 h 725"/>
                <a:gd name="T24" fmla="*/ 9 w 409"/>
                <a:gd name="T25" fmla="*/ 8 h 725"/>
                <a:gd name="T26" fmla="*/ 9 w 409"/>
                <a:gd name="T27" fmla="*/ 4 h 725"/>
                <a:gd name="T28" fmla="*/ 2 w 409"/>
                <a:gd name="T29" fmla="*/ 0 h 725"/>
                <a:gd name="T30" fmla="*/ 1 w 409"/>
                <a:gd name="T31" fmla="*/ 1 h 725"/>
                <a:gd name="T32" fmla="*/ 1 w 409"/>
                <a:gd name="T33" fmla="*/ 2 h 725"/>
                <a:gd name="T34" fmla="*/ 2 w 409"/>
                <a:gd name="T35" fmla="*/ 3 h 725"/>
                <a:gd name="T36" fmla="*/ 2 w 409"/>
                <a:gd name="T37" fmla="*/ 7 h 725"/>
                <a:gd name="T38" fmla="*/ 0 w 409"/>
                <a:gd name="T39" fmla="*/ 10 h 7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9"/>
                <a:gd name="T61" fmla="*/ 0 h 725"/>
                <a:gd name="T62" fmla="*/ 409 w 409"/>
                <a:gd name="T63" fmla="*/ 725 h 7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9" h="725">
                  <a:moveTo>
                    <a:pt x="0" y="416"/>
                  </a:moveTo>
                  <a:lnTo>
                    <a:pt x="60" y="451"/>
                  </a:lnTo>
                  <a:lnTo>
                    <a:pt x="45" y="487"/>
                  </a:lnTo>
                  <a:lnTo>
                    <a:pt x="70" y="610"/>
                  </a:lnTo>
                  <a:lnTo>
                    <a:pt x="24" y="629"/>
                  </a:lnTo>
                  <a:lnTo>
                    <a:pt x="75" y="725"/>
                  </a:lnTo>
                  <a:lnTo>
                    <a:pt x="202" y="697"/>
                  </a:lnTo>
                  <a:lnTo>
                    <a:pt x="214" y="660"/>
                  </a:lnTo>
                  <a:lnTo>
                    <a:pt x="271" y="647"/>
                  </a:lnTo>
                  <a:lnTo>
                    <a:pt x="356" y="567"/>
                  </a:lnTo>
                  <a:lnTo>
                    <a:pt x="326" y="478"/>
                  </a:lnTo>
                  <a:lnTo>
                    <a:pt x="368" y="361"/>
                  </a:lnTo>
                  <a:lnTo>
                    <a:pt x="408" y="352"/>
                  </a:lnTo>
                  <a:lnTo>
                    <a:pt x="409" y="184"/>
                  </a:lnTo>
                  <a:lnTo>
                    <a:pt x="103" y="0"/>
                  </a:lnTo>
                  <a:lnTo>
                    <a:pt x="64" y="21"/>
                  </a:lnTo>
                  <a:lnTo>
                    <a:pt x="64" y="90"/>
                  </a:lnTo>
                  <a:lnTo>
                    <a:pt x="103" y="140"/>
                  </a:lnTo>
                  <a:lnTo>
                    <a:pt x="75" y="298"/>
                  </a:lnTo>
                  <a:lnTo>
                    <a:pt x="0" y="41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Freeform 438"/>
            <p:cNvSpPr/>
            <p:nvPr/>
          </p:nvSpPr>
          <p:spPr bwMode="auto">
            <a:xfrm>
              <a:off x="1255845" y="2696679"/>
              <a:ext cx="150948" cy="179401"/>
            </a:xfrm>
            <a:custGeom>
              <a:avLst/>
              <a:gdLst>
                <a:gd name="T0" fmla="*/ 0 w 289"/>
                <a:gd name="T1" fmla="*/ 8 h 385"/>
                <a:gd name="T2" fmla="*/ 1 w 289"/>
                <a:gd name="T3" fmla="*/ 9 h 385"/>
                <a:gd name="T4" fmla="*/ 2 w 289"/>
                <a:gd name="T5" fmla="*/ 9 h 385"/>
                <a:gd name="T6" fmla="*/ 3 w 289"/>
                <a:gd name="T7" fmla="*/ 9 h 385"/>
                <a:gd name="T8" fmla="*/ 4 w 289"/>
                <a:gd name="T9" fmla="*/ 8 h 385"/>
                <a:gd name="T10" fmla="*/ 5 w 289"/>
                <a:gd name="T11" fmla="*/ 6 h 385"/>
                <a:gd name="T12" fmla="*/ 6 w 289"/>
                <a:gd name="T13" fmla="*/ 5 h 385"/>
                <a:gd name="T14" fmla="*/ 7 w 289"/>
                <a:gd name="T15" fmla="*/ 0 h 385"/>
                <a:gd name="T16" fmla="*/ 5 w 289"/>
                <a:gd name="T17" fmla="*/ 0 h 385"/>
                <a:gd name="T18" fmla="*/ 4 w 289"/>
                <a:gd name="T19" fmla="*/ 1 h 385"/>
                <a:gd name="T20" fmla="*/ 4 w 289"/>
                <a:gd name="T21" fmla="*/ 2 h 385"/>
                <a:gd name="T22" fmla="*/ 2 w 289"/>
                <a:gd name="T23" fmla="*/ 2 h 385"/>
                <a:gd name="T24" fmla="*/ 2 w 289"/>
                <a:gd name="T25" fmla="*/ 3 h 385"/>
                <a:gd name="T26" fmla="*/ 3 w 289"/>
                <a:gd name="T27" fmla="*/ 3 h 385"/>
                <a:gd name="T28" fmla="*/ 3 w 289"/>
                <a:gd name="T29" fmla="*/ 6 h 385"/>
                <a:gd name="T30" fmla="*/ 1 w 289"/>
                <a:gd name="T31" fmla="*/ 6 h 385"/>
                <a:gd name="T32" fmla="*/ 0 w 289"/>
                <a:gd name="T33" fmla="*/ 8 h 38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9"/>
                <a:gd name="T52" fmla="*/ 0 h 385"/>
                <a:gd name="T53" fmla="*/ 289 w 289"/>
                <a:gd name="T54" fmla="*/ 385 h 38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9" h="385">
                  <a:moveTo>
                    <a:pt x="0" y="335"/>
                  </a:moveTo>
                  <a:lnTo>
                    <a:pt x="30" y="385"/>
                  </a:lnTo>
                  <a:lnTo>
                    <a:pt x="70" y="369"/>
                  </a:lnTo>
                  <a:lnTo>
                    <a:pt x="130" y="372"/>
                  </a:lnTo>
                  <a:lnTo>
                    <a:pt x="183" y="333"/>
                  </a:lnTo>
                  <a:lnTo>
                    <a:pt x="199" y="257"/>
                  </a:lnTo>
                  <a:lnTo>
                    <a:pt x="251" y="192"/>
                  </a:lnTo>
                  <a:lnTo>
                    <a:pt x="289" y="0"/>
                  </a:lnTo>
                  <a:lnTo>
                    <a:pt x="223" y="0"/>
                  </a:lnTo>
                  <a:lnTo>
                    <a:pt x="191" y="35"/>
                  </a:lnTo>
                  <a:lnTo>
                    <a:pt x="184" y="96"/>
                  </a:lnTo>
                  <a:lnTo>
                    <a:pt x="82" y="69"/>
                  </a:lnTo>
                  <a:lnTo>
                    <a:pt x="78" y="110"/>
                  </a:lnTo>
                  <a:lnTo>
                    <a:pt x="121" y="111"/>
                  </a:lnTo>
                  <a:lnTo>
                    <a:pt x="107" y="264"/>
                  </a:lnTo>
                  <a:lnTo>
                    <a:pt x="59" y="246"/>
                  </a:lnTo>
                  <a:lnTo>
                    <a:pt x="0" y="33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Freeform 439"/>
            <p:cNvSpPr/>
            <p:nvPr/>
          </p:nvSpPr>
          <p:spPr bwMode="auto">
            <a:xfrm>
              <a:off x="1279776" y="2667322"/>
              <a:ext cx="379212" cy="376743"/>
            </a:xfrm>
            <a:custGeom>
              <a:avLst/>
              <a:gdLst>
                <a:gd name="T0" fmla="*/ 0 w 722"/>
                <a:gd name="T1" fmla="*/ 11 h 811"/>
                <a:gd name="T2" fmla="*/ 0 w 722"/>
                <a:gd name="T3" fmla="*/ 12 h 811"/>
                <a:gd name="T4" fmla="*/ 3 w 722"/>
                <a:gd name="T5" fmla="*/ 11 h 811"/>
                <a:gd name="T6" fmla="*/ 5 w 722"/>
                <a:gd name="T7" fmla="*/ 13 h 811"/>
                <a:gd name="T8" fmla="*/ 6 w 722"/>
                <a:gd name="T9" fmla="*/ 13 h 811"/>
                <a:gd name="T10" fmla="*/ 6 w 722"/>
                <a:gd name="T11" fmla="*/ 12 h 811"/>
                <a:gd name="T12" fmla="*/ 7 w 722"/>
                <a:gd name="T13" fmla="*/ 12 h 811"/>
                <a:gd name="T14" fmla="*/ 8 w 722"/>
                <a:gd name="T15" fmla="*/ 13 h 811"/>
                <a:gd name="T16" fmla="*/ 9 w 722"/>
                <a:gd name="T17" fmla="*/ 17 h 811"/>
                <a:gd name="T18" fmla="*/ 11 w 722"/>
                <a:gd name="T19" fmla="*/ 17 h 811"/>
                <a:gd name="T20" fmla="*/ 15 w 722"/>
                <a:gd name="T21" fmla="*/ 19 h 811"/>
                <a:gd name="T22" fmla="*/ 15 w 722"/>
                <a:gd name="T23" fmla="*/ 18 h 811"/>
                <a:gd name="T24" fmla="*/ 15 w 722"/>
                <a:gd name="T25" fmla="*/ 17 h 811"/>
                <a:gd name="T26" fmla="*/ 15 w 722"/>
                <a:gd name="T27" fmla="*/ 15 h 811"/>
                <a:gd name="T28" fmla="*/ 16 w 722"/>
                <a:gd name="T29" fmla="*/ 14 h 811"/>
                <a:gd name="T30" fmla="*/ 15 w 722"/>
                <a:gd name="T31" fmla="*/ 12 h 811"/>
                <a:gd name="T32" fmla="*/ 15 w 722"/>
                <a:gd name="T33" fmla="*/ 9 h 811"/>
                <a:gd name="T34" fmla="*/ 15 w 722"/>
                <a:gd name="T35" fmla="*/ 8 h 811"/>
                <a:gd name="T36" fmla="*/ 15 w 722"/>
                <a:gd name="T37" fmla="*/ 7 h 811"/>
                <a:gd name="T38" fmla="*/ 16 w 722"/>
                <a:gd name="T39" fmla="*/ 4 h 811"/>
                <a:gd name="T40" fmla="*/ 17 w 722"/>
                <a:gd name="T41" fmla="*/ 3 h 811"/>
                <a:gd name="T42" fmla="*/ 17 w 722"/>
                <a:gd name="T43" fmla="*/ 1 h 811"/>
                <a:gd name="T44" fmla="*/ 13 w 722"/>
                <a:gd name="T45" fmla="*/ 0 h 811"/>
                <a:gd name="T46" fmla="*/ 8 w 722"/>
                <a:gd name="T47" fmla="*/ 1 h 811"/>
                <a:gd name="T48" fmla="*/ 6 w 722"/>
                <a:gd name="T49" fmla="*/ 0 h 811"/>
                <a:gd name="T50" fmla="*/ 6 w 722"/>
                <a:gd name="T51" fmla="*/ 1 h 811"/>
                <a:gd name="T52" fmla="*/ 5 w 722"/>
                <a:gd name="T53" fmla="*/ 6 h 811"/>
                <a:gd name="T54" fmla="*/ 3 w 722"/>
                <a:gd name="T55" fmla="*/ 7 h 811"/>
                <a:gd name="T56" fmla="*/ 3 w 722"/>
                <a:gd name="T57" fmla="*/ 9 h 811"/>
                <a:gd name="T58" fmla="*/ 2 w 722"/>
                <a:gd name="T59" fmla="*/ 10 h 811"/>
                <a:gd name="T60" fmla="*/ 1 w 722"/>
                <a:gd name="T61" fmla="*/ 10 h 811"/>
                <a:gd name="T62" fmla="*/ 0 w 722"/>
                <a:gd name="T63" fmla="*/ 11 h 81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22"/>
                <a:gd name="T97" fmla="*/ 0 h 811"/>
                <a:gd name="T98" fmla="*/ 722 w 722"/>
                <a:gd name="T99" fmla="*/ 811 h 81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22" h="811">
                  <a:moveTo>
                    <a:pt x="0" y="481"/>
                  </a:moveTo>
                  <a:lnTo>
                    <a:pt x="1" y="504"/>
                  </a:lnTo>
                  <a:lnTo>
                    <a:pt x="146" y="481"/>
                  </a:lnTo>
                  <a:lnTo>
                    <a:pt x="206" y="583"/>
                  </a:lnTo>
                  <a:lnTo>
                    <a:pt x="261" y="577"/>
                  </a:lnTo>
                  <a:lnTo>
                    <a:pt x="272" y="533"/>
                  </a:lnTo>
                  <a:lnTo>
                    <a:pt x="323" y="529"/>
                  </a:lnTo>
                  <a:lnTo>
                    <a:pt x="358" y="558"/>
                  </a:lnTo>
                  <a:lnTo>
                    <a:pt x="366" y="717"/>
                  </a:lnTo>
                  <a:lnTo>
                    <a:pt x="447" y="708"/>
                  </a:lnTo>
                  <a:lnTo>
                    <a:pt x="666" y="811"/>
                  </a:lnTo>
                  <a:lnTo>
                    <a:pt x="664" y="763"/>
                  </a:lnTo>
                  <a:lnTo>
                    <a:pt x="620" y="742"/>
                  </a:lnTo>
                  <a:lnTo>
                    <a:pt x="626" y="628"/>
                  </a:lnTo>
                  <a:lnTo>
                    <a:pt x="695" y="586"/>
                  </a:lnTo>
                  <a:lnTo>
                    <a:pt x="655" y="509"/>
                  </a:lnTo>
                  <a:lnTo>
                    <a:pt x="645" y="374"/>
                  </a:lnTo>
                  <a:lnTo>
                    <a:pt x="637" y="344"/>
                  </a:lnTo>
                  <a:lnTo>
                    <a:pt x="666" y="284"/>
                  </a:lnTo>
                  <a:lnTo>
                    <a:pt x="695" y="174"/>
                  </a:lnTo>
                  <a:lnTo>
                    <a:pt x="722" y="132"/>
                  </a:lnTo>
                  <a:lnTo>
                    <a:pt x="709" y="67"/>
                  </a:lnTo>
                  <a:lnTo>
                    <a:pt x="581" y="0"/>
                  </a:lnTo>
                  <a:lnTo>
                    <a:pt x="350" y="37"/>
                  </a:lnTo>
                  <a:lnTo>
                    <a:pt x="272" y="0"/>
                  </a:lnTo>
                  <a:lnTo>
                    <a:pt x="241" y="64"/>
                  </a:lnTo>
                  <a:lnTo>
                    <a:pt x="203" y="256"/>
                  </a:lnTo>
                  <a:lnTo>
                    <a:pt x="151" y="321"/>
                  </a:lnTo>
                  <a:lnTo>
                    <a:pt x="135" y="397"/>
                  </a:lnTo>
                  <a:lnTo>
                    <a:pt x="82" y="436"/>
                  </a:lnTo>
                  <a:lnTo>
                    <a:pt x="22" y="433"/>
                  </a:lnTo>
                  <a:lnTo>
                    <a:pt x="0" y="48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Freeform 440"/>
            <p:cNvSpPr/>
            <p:nvPr/>
          </p:nvSpPr>
          <p:spPr bwMode="auto">
            <a:xfrm>
              <a:off x="1681077" y="2011692"/>
              <a:ext cx="46021" cy="24464"/>
            </a:xfrm>
            <a:custGeom>
              <a:avLst/>
              <a:gdLst>
                <a:gd name="T0" fmla="*/ 0 w 89"/>
                <a:gd name="T1" fmla="*/ 1 h 54"/>
                <a:gd name="T2" fmla="*/ 1 w 89"/>
                <a:gd name="T3" fmla="*/ 1 h 54"/>
                <a:gd name="T4" fmla="*/ 2 w 89"/>
                <a:gd name="T5" fmla="*/ 0 h 54"/>
                <a:gd name="T6" fmla="*/ 0 w 89"/>
                <a:gd name="T7" fmla="*/ 1 h 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9"/>
                <a:gd name="T13" fmla="*/ 0 h 54"/>
                <a:gd name="T14" fmla="*/ 89 w 89"/>
                <a:gd name="T15" fmla="*/ 54 h 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9" h="54">
                  <a:moveTo>
                    <a:pt x="0" y="30"/>
                  </a:moveTo>
                  <a:lnTo>
                    <a:pt x="32" y="54"/>
                  </a:lnTo>
                  <a:lnTo>
                    <a:pt x="89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Freeform 441"/>
            <p:cNvSpPr/>
            <p:nvPr/>
          </p:nvSpPr>
          <p:spPr bwMode="auto">
            <a:xfrm>
              <a:off x="1051512" y="2517277"/>
              <a:ext cx="53384" cy="127212"/>
            </a:xfrm>
            <a:custGeom>
              <a:avLst/>
              <a:gdLst>
                <a:gd name="T0" fmla="*/ 0 w 102"/>
                <a:gd name="T1" fmla="*/ 1 h 274"/>
                <a:gd name="T2" fmla="*/ 1 w 102"/>
                <a:gd name="T3" fmla="*/ 6 h 274"/>
                <a:gd name="T4" fmla="*/ 2 w 102"/>
                <a:gd name="T5" fmla="*/ 6 h 274"/>
                <a:gd name="T6" fmla="*/ 2 w 102"/>
                <a:gd name="T7" fmla="*/ 1 h 274"/>
                <a:gd name="T8" fmla="*/ 2 w 102"/>
                <a:gd name="T9" fmla="*/ 0 h 274"/>
                <a:gd name="T10" fmla="*/ 1 w 102"/>
                <a:gd name="T11" fmla="*/ 0 h 274"/>
                <a:gd name="T12" fmla="*/ 0 w 102"/>
                <a:gd name="T13" fmla="*/ 1 h 2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2"/>
                <a:gd name="T22" fmla="*/ 0 h 274"/>
                <a:gd name="T23" fmla="*/ 102 w 102"/>
                <a:gd name="T24" fmla="*/ 274 h 2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2" h="274">
                  <a:moveTo>
                    <a:pt x="0" y="65"/>
                  </a:moveTo>
                  <a:lnTo>
                    <a:pt x="41" y="274"/>
                  </a:lnTo>
                  <a:lnTo>
                    <a:pt x="73" y="270"/>
                  </a:lnTo>
                  <a:lnTo>
                    <a:pt x="102" y="30"/>
                  </a:lnTo>
                  <a:lnTo>
                    <a:pt x="73" y="0"/>
                  </a:lnTo>
                  <a:lnTo>
                    <a:pt x="52" y="19"/>
                  </a:lnTo>
                  <a:lnTo>
                    <a:pt x="0" y="6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Freeform 442"/>
            <p:cNvSpPr/>
            <p:nvPr/>
          </p:nvSpPr>
          <p:spPr bwMode="auto">
            <a:xfrm>
              <a:off x="1220869" y="2727666"/>
              <a:ext cx="36817" cy="26095"/>
            </a:xfrm>
            <a:custGeom>
              <a:avLst/>
              <a:gdLst>
                <a:gd name="T0" fmla="*/ 0 w 69"/>
                <a:gd name="T1" fmla="*/ 2 h 52"/>
                <a:gd name="T2" fmla="*/ 0 w 69"/>
                <a:gd name="T3" fmla="*/ 0 h 52"/>
                <a:gd name="T4" fmla="*/ 2 w 69"/>
                <a:gd name="T5" fmla="*/ 0 h 52"/>
                <a:gd name="T6" fmla="*/ 2 w 69"/>
                <a:gd name="T7" fmla="*/ 1 h 52"/>
                <a:gd name="T8" fmla="*/ 0 w 69"/>
                <a:gd name="T9" fmla="*/ 2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52"/>
                <a:gd name="T17" fmla="*/ 69 w 69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52">
                  <a:moveTo>
                    <a:pt x="0" y="52"/>
                  </a:moveTo>
                  <a:lnTo>
                    <a:pt x="7" y="1"/>
                  </a:lnTo>
                  <a:lnTo>
                    <a:pt x="69" y="0"/>
                  </a:lnTo>
                  <a:lnTo>
                    <a:pt x="69" y="46"/>
                  </a:lnTo>
                  <a:lnTo>
                    <a:pt x="0" y="5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Freeform 443"/>
            <p:cNvSpPr/>
            <p:nvPr/>
          </p:nvSpPr>
          <p:spPr bwMode="auto">
            <a:xfrm>
              <a:off x="1693963" y="2398220"/>
              <a:ext cx="301897" cy="303351"/>
            </a:xfrm>
            <a:custGeom>
              <a:avLst/>
              <a:gdLst>
                <a:gd name="T0" fmla="*/ 0 w 576"/>
                <a:gd name="T1" fmla="*/ 11 h 650"/>
                <a:gd name="T2" fmla="*/ 1 w 576"/>
                <a:gd name="T3" fmla="*/ 10 h 650"/>
                <a:gd name="T4" fmla="*/ 1 w 576"/>
                <a:gd name="T5" fmla="*/ 8 h 650"/>
                <a:gd name="T6" fmla="*/ 3 w 576"/>
                <a:gd name="T7" fmla="*/ 5 h 650"/>
                <a:gd name="T8" fmla="*/ 3 w 576"/>
                <a:gd name="T9" fmla="*/ 1 h 650"/>
                <a:gd name="T10" fmla="*/ 5 w 576"/>
                <a:gd name="T11" fmla="*/ 0 h 650"/>
                <a:gd name="T12" fmla="*/ 6 w 576"/>
                <a:gd name="T13" fmla="*/ 3 h 650"/>
                <a:gd name="T14" fmla="*/ 9 w 576"/>
                <a:gd name="T15" fmla="*/ 6 h 650"/>
                <a:gd name="T16" fmla="*/ 8 w 576"/>
                <a:gd name="T17" fmla="*/ 7 h 650"/>
                <a:gd name="T18" fmla="*/ 9 w 576"/>
                <a:gd name="T19" fmla="*/ 8 h 650"/>
                <a:gd name="T20" fmla="*/ 10 w 576"/>
                <a:gd name="T21" fmla="*/ 9 h 650"/>
                <a:gd name="T22" fmla="*/ 13 w 576"/>
                <a:gd name="T23" fmla="*/ 11 h 650"/>
                <a:gd name="T24" fmla="*/ 11 w 576"/>
                <a:gd name="T25" fmla="*/ 14 h 650"/>
                <a:gd name="T26" fmla="*/ 8 w 576"/>
                <a:gd name="T27" fmla="*/ 15 h 650"/>
                <a:gd name="T28" fmla="*/ 5 w 576"/>
                <a:gd name="T29" fmla="*/ 15 h 650"/>
                <a:gd name="T30" fmla="*/ 3 w 576"/>
                <a:gd name="T31" fmla="*/ 14 h 650"/>
                <a:gd name="T32" fmla="*/ 1 w 576"/>
                <a:gd name="T33" fmla="*/ 12 h 650"/>
                <a:gd name="T34" fmla="*/ 0 w 576"/>
                <a:gd name="T35" fmla="*/ 11 h 65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76"/>
                <a:gd name="T55" fmla="*/ 0 h 650"/>
                <a:gd name="T56" fmla="*/ 576 w 576"/>
                <a:gd name="T57" fmla="*/ 650 h 65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76" h="650">
                  <a:moveTo>
                    <a:pt x="0" y="454"/>
                  </a:moveTo>
                  <a:lnTo>
                    <a:pt x="43" y="422"/>
                  </a:lnTo>
                  <a:lnTo>
                    <a:pt x="51" y="342"/>
                  </a:lnTo>
                  <a:lnTo>
                    <a:pt x="121" y="232"/>
                  </a:lnTo>
                  <a:lnTo>
                    <a:pt x="152" y="43"/>
                  </a:lnTo>
                  <a:lnTo>
                    <a:pt x="211" y="0"/>
                  </a:lnTo>
                  <a:lnTo>
                    <a:pt x="255" y="131"/>
                  </a:lnTo>
                  <a:lnTo>
                    <a:pt x="380" y="241"/>
                  </a:lnTo>
                  <a:lnTo>
                    <a:pt x="336" y="308"/>
                  </a:lnTo>
                  <a:lnTo>
                    <a:pt x="379" y="324"/>
                  </a:lnTo>
                  <a:lnTo>
                    <a:pt x="423" y="404"/>
                  </a:lnTo>
                  <a:lnTo>
                    <a:pt x="576" y="449"/>
                  </a:lnTo>
                  <a:lnTo>
                    <a:pt x="459" y="581"/>
                  </a:lnTo>
                  <a:lnTo>
                    <a:pt x="340" y="630"/>
                  </a:lnTo>
                  <a:lnTo>
                    <a:pt x="229" y="650"/>
                  </a:lnTo>
                  <a:lnTo>
                    <a:pt x="109" y="602"/>
                  </a:lnTo>
                  <a:lnTo>
                    <a:pt x="65" y="510"/>
                  </a:lnTo>
                  <a:lnTo>
                    <a:pt x="0" y="45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Freeform 444"/>
            <p:cNvSpPr/>
            <p:nvPr/>
          </p:nvSpPr>
          <p:spPr bwMode="auto">
            <a:xfrm>
              <a:off x="1870683" y="2510754"/>
              <a:ext cx="31294" cy="39142"/>
            </a:xfrm>
            <a:custGeom>
              <a:avLst/>
              <a:gdLst>
                <a:gd name="T0" fmla="*/ 0 w 60"/>
                <a:gd name="T1" fmla="*/ 1 h 83"/>
                <a:gd name="T2" fmla="*/ 1 w 60"/>
                <a:gd name="T3" fmla="*/ 2 h 83"/>
                <a:gd name="T4" fmla="*/ 1 w 60"/>
                <a:gd name="T5" fmla="*/ 1 h 83"/>
                <a:gd name="T6" fmla="*/ 1 w 60"/>
                <a:gd name="T7" fmla="*/ 1 h 83"/>
                <a:gd name="T8" fmla="*/ 1 w 60"/>
                <a:gd name="T9" fmla="*/ 1 h 83"/>
                <a:gd name="T10" fmla="*/ 1 w 60"/>
                <a:gd name="T11" fmla="*/ 0 h 83"/>
                <a:gd name="T12" fmla="*/ 0 w 60"/>
                <a:gd name="T13" fmla="*/ 1 h 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"/>
                <a:gd name="T22" fmla="*/ 0 h 83"/>
                <a:gd name="T23" fmla="*/ 60 w 60"/>
                <a:gd name="T24" fmla="*/ 83 h 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" h="83">
                  <a:moveTo>
                    <a:pt x="0" y="67"/>
                  </a:moveTo>
                  <a:lnTo>
                    <a:pt x="43" y="83"/>
                  </a:lnTo>
                  <a:lnTo>
                    <a:pt x="56" y="58"/>
                  </a:lnTo>
                  <a:lnTo>
                    <a:pt x="30" y="52"/>
                  </a:lnTo>
                  <a:lnTo>
                    <a:pt x="60" y="32"/>
                  </a:lnTo>
                  <a:lnTo>
                    <a:pt x="44" y="0"/>
                  </a:lnTo>
                  <a:lnTo>
                    <a:pt x="0" y="6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Freeform 445"/>
            <p:cNvSpPr/>
            <p:nvPr/>
          </p:nvSpPr>
          <p:spPr bwMode="auto">
            <a:xfrm>
              <a:off x="1206142" y="2727666"/>
              <a:ext cx="112291" cy="123950"/>
            </a:xfrm>
            <a:custGeom>
              <a:avLst/>
              <a:gdLst>
                <a:gd name="T0" fmla="*/ 0 w 214"/>
                <a:gd name="T1" fmla="*/ 3 h 267"/>
                <a:gd name="T2" fmla="*/ 1 w 214"/>
                <a:gd name="T3" fmla="*/ 2 h 267"/>
                <a:gd name="T4" fmla="*/ 1 w 214"/>
                <a:gd name="T5" fmla="*/ 2 h 267"/>
                <a:gd name="T6" fmla="*/ 1 w 214"/>
                <a:gd name="T7" fmla="*/ 1 h 267"/>
                <a:gd name="T8" fmla="*/ 2 w 214"/>
                <a:gd name="T9" fmla="*/ 1 h 267"/>
                <a:gd name="T10" fmla="*/ 2 w 214"/>
                <a:gd name="T11" fmla="*/ 0 h 267"/>
                <a:gd name="T12" fmla="*/ 4 w 214"/>
                <a:gd name="T13" fmla="*/ 0 h 267"/>
                <a:gd name="T14" fmla="*/ 4 w 214"/>
                <a:gd name="T15" fmla="*/ 1 h 267"/>
                <a:gd name="T16" fmla="*/ 5 w 214"/>
                <a:gd name="T17" fmla="*/ 1 h 267"/>
                <a:gd name="T18" fmla="*/ 5 w 214"/>
                <a:gd name="T19" fmla="*/ 5 h 267"/>
                <a:gd name="T20" fmla="*/ 3 w 214"/>
                <a:gd name="T21" fmla="*/ 4 h 267"/>
                <a:gd name="T22" fmla="*/ 2 w 214"/>
                <a:gd name="T23" fmla="*/ 6 h 267"/>
                <a:gd name="T24" fmla="*/ 0 w 214"/>
                <a:gd name="T25" fmla="*/ 3 h 2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4"/>
                <a:gd name="T40" fmla="*/ 0 h 267"/>
                <a:gd name="T41" fmla="*/ 214 w 214"/>
                <a:gd name="T42" fmla="*/ 267 h 26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4" h="267">
                  <a:moveTo>
                    <a:pt x="0" y="125"/>
                  </a:moveTo>
                  <a:lnTo>
                    <a:pt x="25" y="83"/>
                  </a:lnTo>
                  <a:lnTo>
                    <a:pt x="41" y="88"/>
                  </a:lnTo>
                  <a:lnTo>
                    <a:pt x="28" y="52"/>
                  </a:lnTo>
                  <a:lnTo>
                    <a:pt x="97" y="46"/>
                  </a:lnTo>
                  <a:lnTo>
                    <a:pt x="97" y="0"/>
                  </a:lnTo>
                  <a:lnTo>
                    <a:pt x="175" y="1"/>
                  </a:lnTo>
                  <a:lnTo>
                    <a:pt x="171" y="42"/>
                  </a:lnTo>
                  <a:lnTo>
                    <a:pt x="214" y="43"/>
                  </a:lnTo>
                  <a:lnTo>
                    <a:pt x="200" y="196"/>
                  </a:lnTo>
                  <a:lnTo>
                    <a:pt x="152" y="178"/>
                  </a:lnTo>
                  <a:lnTo>
                    <a:pt x="93" y="267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Freeform 446"/>
            <p:cNvSpPr/>
            <p:nvPr/>
          </p:nvSpPr>
          <p:spPr bwMode="auto">
            <a:xfrm>
              <a:off x="696232" y="2492813"/>
              <a:ext cx="60747" cy="11416"/>
            </a:xfrm>
            <a:custGeom>
              <a:avLst/>
              <a:gdLst>
                <a:gd name="T0" fmla="*/ 0 w 114"/>
                <a:gd name="T1" fmla="*/ 1 h 26"/>
                <a:gd name="T2" fmla="*/ 0 w 114"/>
                <a:gd name="T3" fmla="*/ 0 h 26"/>
                <a:gd name="T4" fmla="*/ 3 w 114"/>
                <a:gd name="T5" fmla="*/ 0 h 26"/>
                <a:gd name="T6" fmla="*/ 0 w 114"/>
                <a:gd name="T7" fmla="*/ 1 h 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26"/>
                <a:gd name="T14" fmla="*/ 114 w 114"/>
                <a:gd name="T15" fmla="*/ 26 h 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26">
                  <a:moveTo>
                    <a:pt x="0" y="26"/>
                  </a:moveTo>
                  <a:lnTo>
                    <a:pt x="7" y="0"/>
                  </a:lnTo>
                  <a:lnTo>
                    <a:pt x="114" y="9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Freeform 447"/>
            <p:cNvSpPr/>
            <p:nvPr/>
          </p:nvSpPr>
          <p:spPr bwMode="auto">
            <a:xfrm>
              <a:off x="972357" y="2543372"/>
              <a:ext cx="84678" cy="132105"/>
            </a:xfrm>
            <a:custGeom>
              <a:avLst/>
              <a:gdLst>
                <a:gd name="T0" fmla="*/ 0 w 163"/>
                <a:gd name="T1" fmla="*/ 6 h 285"/>
                <a:gd name="T2" fmla="*/ 1 w 163"/>
                <a:gd name="T3" fmla="*/ 2 h 285"/>
                <a:gd name="T4" fmla="*/ 0 w 163"/>
                <a:gd name="T5" fmla="*/ 0 h 285"/>
                <a:gd name="T6" fmla="*/ 3 w 163"/>
                <a:gd name="T7" fmla="*/ 0 h 285"/>
                <a:gd name="T8" fmla="*/ 4 w 163"/>
                <a:gd name="T9" fmla="*/ 5 h 285"/>
                <a:gd name="T10" fmla="*/ 1 w 163"/>
                <a:gd name="T11" fmla="*/ 7 h 285"/>
                <a:gd name="T12" fmla="*/ 0 w 163"/>
                <a:gd name="T13" fmla="*/ 6 h 2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3"/>
                <a:gd name="T22" fmla="*/ 0 h 285"/>
                <a:gd name="T23" fmla="*/ 163 w 163"/>
                <a:gd name="T24" fmla="*/ 285 h 2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3" h="285">
                  <a:moveTo>
                    <a:pt x="0" y="269"/>
                  </a:moveTo>
                  <a:lnTo>
                    <a:pt x="20" y="71"/>
                  </a:lnTo>
                  <a:lnTo>
                    <a:pt x="10" y="10"/>
                  </a:lnTo>
                  <a:lnTo>
                    <a:pt x="110" y="0"/>
                  </a:lnTo>
                  <a:lnTo>
                    <a:pt x="163" y="227"/>
                  </a:lnTo>
                  <a:lnTo>
                    <a:pt x="40" y="285"/>
                  </a:lnTo>
                  <a:lnTo>
                    <a:pt x="0" y="26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Freeform 448"/>
            <p:cNvSpPr/>
            <p:nvPr/>
          </p:nvSpPr>
          <p:spPr bwMode="auto">
            <a:xfrm>
              <a:off x="731207" y="2510754"/>
              <a:ext cx="147267" cy="110903"/>
            </a:xfrm>
            <a:custGeom>
              <a:avLst/>
              <a:gdLst>
                <a:gd name="T0" fmla="*/ 0 w 281"/>
                <a:gd name="T1" fmla="*/ 2 h 238"/>
                <a:gd name="T2" fmla="*/ 1 w 281"/>
                <a:gd name="T3" fmla="*/ 1 h 238"/>
                <a:gd name="T4" fmla="*/ 1 w 281"/>
                <a:gd name="T5" fmla="*/ 0 h 238"/>
                <a:gd name="T6" fmla="*/ 3 w 281"/>
                <a:gd name="T7" fmla="*/ 0 h 238"/>
                <a:gd name="T8" fmla="*/ 4 w 281"/>
                <a:gd name="T9" fmla="*/ 1 h 238"/>
                <a:gd name="T10" fmla="*/ 5 w 281"/>
                <a:gd name="T11" fmla="*/ 0 h 238"/>
                <a:gd name="T12" fmla="*/ 6 w 281"/>
                <a:gd name="T13" fmla="*/ 3 h 238"/>
                <a:gd name="T14" fmla="*/ 7 w 281"/>
                <a:gd name="T15" fmla="*/ 5 h 238"/>
                <a:gd name="T16" fmla="*/ 6 w 281"/>
                <a:gd name="T17" fmla="*/ 4 h 238"/>
                <a:gd name="T18" fmla="*/ 6 w 281"/>
                <a:gd name="T19" fmla="*/ 5 h 238"/>
                <a:gd name="T20" fmla="*/ 5 w 281"/>
                <a:gd name="T21" fmla="*/ 5 h 238"/>
                <a:gd name="T22" fmla="*/ 5 w 281"/>
                <a:gd name="T23" fmla="*/ 5 h 238"/>
                <a:gd name="T24" fmla="*/ 4 w 281"/>
                <a:gd name="T25" fmla="*/ 4 h 238"/>
                <a:gd name="T26" fmla="*/ 3 w 281"/>
                <a:gd name="T27" fmla="*/ 3 h 238"/>
                <a:gd name="T28" fmla="*/ 2 w 281"/>
                <a:gd name="T29" fmla="*/ 4 h 238"/>
                <a:gd name="T30" fmla="*/ 0 w 281"/>
                <a:gd name="T31" fmla="*/ 2 h 23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1"/>
                <a:gd name="T49" fmla="*/ 0 h 238"/>
                <a:gd name="T50" fmla="*/ 281 w 281"/>
                <a:gd name="T51" fmla="*/ 238 h 23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1" h="238">
                  <a:moveTo>
                    <a:pt x="0" y="79"/>
                  </a:moveTo>
                  <a:lnTo>
                    <a:pt x="46" y="44"/>
                  </a:lnTo>
                  <a:lnTo>
                    <a:pt x="49" y="0"/>
                  </a:lnTo>
                  <a:lnTo>
                    <a:pt x="140" y="9"/>
                  </a:lnTo>
                  <a:lnTo>
                    <a:pt x="167" y="32"/>
                  </a:lnTo>
                  <a:lnTo>
                    <a:pt x="231" y="6"/>
                  </a:lnTo>
                  <a:lnTo>
                    <a:pt x="269" y="113"/>
                  </a:lnTo>
                  <a:lnTo>
                    <a:pt x="281" y="193"/>
                  </a:lnTo>
                  <a:lnTo>
                    <a:pt x="258" y="186"/>
                  </a:lnTo>
                  <a:lnTo>
                    <a:pt x="252" y="231"/>
                  </a:lnTo>
                  <a:lnTo>
                    <a:pt x="211" y="238"/>
                  </a:lnTo>
                  <a:lnTo>
                    <a:pt x="208" y="193"/>
                  </a:lnTo>
                  <a:lnTo>
                    <a:pt x="187" y="190"/>
                  </a:lnTo>
                  <a:lnTo>
                    <a:pt x="147" y="124"/>
                  </a:lnTo>
                  <a:lnTo>
                    <a:pt x="71" y="161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Freeform 449"/>
            <p:cNvSpPr/>
            <p:nvPr/>
          </p:nvSpPr>
          <p:spPr bwMode="auto">
            <a:xfrm>
              <a:off x="1931430" y="2158475"/>
              <a:ext cx="33135" cy="9786"/>
            </a:xfrm>
            <a:custGeom>
              <a:avLst/>
              <a:gdLst>
                <a:gd name="T0" fmla="*/ 0 w 66"/>
                <a:gd name="T1" fmla="*/ 0 h 22"/>
                <a:gd name="T2" fmla="*/ 1 w 66"/>
                <a:gd name="T3" fmla="*/ 1 h 22"/>
                <a:gd name="T4" fmla="*/ 1 w 66"/>
                <a:gd name="T5" fmla="*/ 0 h 22"/>
                <a:gd name="T6" fmla="*/ 0 w 66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22"/>
                <a:gd name="T14" fmla="*/ 66 w 66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22">
                  <a:moveTo>
                    <a:pt x="0" y="0"/>
                  </a:moveTo>
                  <a:lnTo>
                    <a:pt x="32" y="22"/>
                  </a:lnTo>
                  <a:lnTo>
                    <a:pt x="6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Freeform 450"/>
            <p:cNvSpPr/>
            <p:nvPr/>
          </p:nvSpPr>
          <p:spPr bwMode="auto">
            <a:xfrm>
              <a:off x="1714212" y="2067143"/>
              <a:ext cx="31294" cy="88070"/>
            </a:xfrm>
            <a:custGeom>
              <a:avLst/>
              <a:gdLst>
                <a:gd name="T0" fmla="*/ 0 w 61"/>
                <a:gd name="T1" fmla="*/ 2 h 188"/>
                <a:gd name="T2" fmla="*/ 1 w 61"/>
                <a:gd name="T3" fmla="*/ 5 h 188"/>
                <a:gd name="T4" fmla="*/ 1 w 61"/>
                <a:gd name="T5" fmla="*/ 4 h 188"/>
                <a:gd name="T6" fmla="*/ 1 w 61"/>
                <a:gd name="T7" fmla="*/ 2 h 188"/>
                <a:gd name="T8" fmla="*/ 1 w 61"/>
                <a:gd name="T9" fmla="*/ 2 h 188"/>
                <a:gd name="T10" fmla="*/ 1 w 61"/>
                <a:gd name="T11" fmla="*/ 1 h 188"/>
                <a:gd name="T12" fmla="*/ 1 w 61"/>
                <a:gd name="T13" fmla="*/ 1 h 188"/>
                <a:gd name="T14" fmla="*/ 1 w 61"/>
                <a:gd name="T15" fmla="*/ 0 h 188"/>
                <a:gd name="T16" fmla="*/ 1 w 61"/>
                <a:gd name="T17" fmla="*/ 0 h 188"/>
                <a:gd name="T18" fmla="*/ 0 w 61"/>
                <a:gd name="T19" fmla="*/ 2 h 18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1"/>
                <a:gd name="T31" fmla="*/ 0 h 188"/>
                <a:gd name="T32" fmla="*/ 61 w 61"/>
                <a:gd name="T33" fmla="*/ 188 h 18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1" h="188">
                  <a:moveTo>
                    <a:pt x="0" y="95"/>
                  </a:moveTo>
                  <a:lnTo>
                    <a:pt x="31" y="188"/>
                  </a:lnTo>
                  <a:lnTo>
                    <a:pt x="37" y="185"/>
                  </a:lnTo>
                  <a:lnTo>
                    <a:pt x="55" y="85"/>
                  </a:lnTo>
                  <a:lnTo>
                    <a:pt x="30" y="92"/>
                  </a:lnTo>
                  <a:lnTo>
                    <a:pt x="37" y="47"/>
                  </a:lnTo>
                  <a:lnTo>
                    <a:pt x="56" y="26"/>
                  </a:lnTo>
                  <a:lnTo>
                    <a:pt x="61" y="0"/>
                  </a:lnTo>
                  <a:lnTo>
                    <a:pt x="38" y="3"/>
                  </a:lnTo>
                  <a:lnTo>
                    <a:pt x="0" y="9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Freeform 451"/>
            <p:cNvSpPr/>
            <p:nvPr/>
          </p:nvSpPr>
          <p:spPr bwMode="auto">
            <a:xfrm>
              <a:off x="861907" y="2553157"/>
              <a:ext cx="119654" cy="128843"/>
            </a:xfrm>
            <a:custGeom>
              <a:avLst/>
              <a:gdLst>
                <a:gd name="T0" fmla="*/ 0 w 229"/>
                <a:gd name="T1" fmla="*/ 4 h 278"/>
                <a:gd name="T2" fmla="*/ 0 w 229"/>
                <a:gd name="T3" fmla="*/ 3 h 278"/>
                <a:gd name="T4" fmla="*/ 0 w 229"/>
                <a:gd name="T5" fmla="*/ 2 h 278"/>
                <a:gd name="T6" fmla="*/ 1 w 229"/>
                <a:gd name="T7" fmla="*/ 3 h 278"/>
                <a:gd name="T8" fmla="*/ 1 w 229"/>
                <a:gd name="T9" fmla="*/ 1 h 278"/>
                <a:gd name="T10" fmla="*/ 2 w 229"/>
                <a:gd name="T11" fmla="*/ 0 h 278"/>
                <a:gd name="T12" fmla="*/ 3 w 229"/>
                <a:gd name="T13" fmla="*/ 0 h 278"/>
                <a:gd name="T14" fmla="*/ 3 w 229"/>
                <a:gd name="T15" fmla="*/ 1 h 278"/>
                <a:gd name="T16" fmla="*/ 5 w 229"/>
                <a:gd name="T17" fmla="*/ 1 h 278"/>
                <a:gd name="T18" fmla="*/ 5 w 229"/>
                <a:gd name="T19" fmla="*/ 6 h 278"/>
                <a:gd name="T20" fmla="*/ 1 w 229"/>
                <a:gd name="T21" fmla="*/ 6 h 278"/>
                <a:gd name="T22" fmla="*/ 1 w 229"/>
                <a:gd name="T23" fmla="*/ 5 h 278"/>
                <a:gd name="T24" fmla="*/ 0 w 229"/>
                <a:gd name="T25" fmla="*/ 4 h 27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29"/>
                <a:gd name="T40" fmla="*/ 0 h 278"/>
                <a:gd name="T41" fmla="*/ 229 w 229"/>
                <a:gd name="T42" fmla="*/ 278 h 27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29" h="278">
                  <a:moveTo>
                    <a:pt x="0" y="184"/>
                  </a:moveTo>
                  <a:lnTo>
                    <a:pt x="4" y="142"/>
                  </a:lnTo>
                  <a:lnTo>
                    <a:pt x="10" y="97"/>
                  </a:lnTo>
                  <a:lnTo>
                    <a:pt x="33" y="104"/>
                  </a:lnTo>
                  <a:lnTo>
                    <a:pt x="21" y="24"/>
                  </a:lnTo>
                  <a:lnTo>
                    <a:pt x="89" y="0"/>
                  </a:lnTo>
                  <a:lnTo>
                    <a:pt x="127" y="16"/>
                  </a:lnTo>
                  <a:lnTo>
                    <a:pt x="150" y="42"/>
                  </a:lnTo>
                  <a:lnTo>
                    <a:pt x="229" y="51"/>
                  </a:lnTo>
                  <a:lnTo>
                    <a:pt x="209" y="249"/>
                  </a:lnTo>
                  <a:lnTo>
                    <a:pt x="35" y="278"/>
                  </a:lnTo>
                  <a:lnTo>
                    <a:pt x="38" y="216"/>
                  </a:lnTo>
                  <a:lnTo>
                    <a:pt x="0" y="18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Freeform 452"/>
            <p:cNvSpPr/>
            <p:nvPr/>
          </p:nvSpPr>
          <p:spPr bwMode="auto">
            <a:xfrm>
              <a:off x="1728939" y="2063881"/>
              <a:ext cx="86519" cy="96224"/>
            </a:xfrm>
            <a:custGeom>
              <a:avLst/>
              <a:gdLst>
                <a:gd name="T0" fmla="*/ 0 w 166"/>
                <a:gd name="T1" fmla="*/ 2 h 207"/>
                <a:gd name="T2" fmla="*/ 0 w 166"/>
                <a:gd name="T3" fmla="*/ 1 h 207"/>
                <a:gd name="T4" fmla="*/ 1 w 166"/>
                <a:gd name="T5" fmla="*/ 1 h 207"/>
                <a:gd name="T6" fmla="*/ 1 w 166"/>
                <a:gd name="T7" fmla="*/ 1 h 207"/>
                <a:gd name="T8" fmla="*/ 3 w 166"/>
                <a:gd name="T9" fmla="*/ 0 h 207"/>
                <a:gd name="T10" fmla="*/ 4 w 166"/>
                <a:gd name="T11" fmla="*/ 1 h 207"/>
                <a:gd name="T12" fmla="*/ 2 w 166"/>
                <a:gd name="T13" fmla="*/ 2 h 207"/>
                <a:gd name="T14" fmla="*/ 3 w 166"/>
                <a:gd name="T15" fmla="*/ 3 h 207"/>
                <a:gd name="T16" fmla="*/ 2 w 166"/>
                <a:gd name="T17" fmla="*/ 4 h 207"/>
                <a:gd name="T18" fmla="*/ 1 w 166"/>
                <a:gd name="T19" fmla="*/ 5 h 207"/>
                <a:gd name="T20" fmla="*/ 0 w 166"/>
                <a:gd name="T21" fmla="*/ 5 h 207"/>
                <a:gd name="T22" fmla="*/ 1 w 166"/>
                <a:gd name="T23" fmla="*/ 2 h 207"/>
                <a:gd name="T24" fmla="*/ 0 w 166"/>
                <a:gd name="T25" fmla="*/ 2 h 20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6"/>
                <a:gd name="T40" fmla="*/ 0 h 207"/>
                <a:gd name="T41" fmla="*/ 166 w 166"/>
                <a:gd name="T42" fmla="*/ 207 h 20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6" h="207">
                  <a:moveTo>
                    <a:pt x="0" y="100"/>
                  </a:moveTo>
                  <a:lnTo>
                    <a:pt x="7" y="55"/>
                  </a:lnTo>
                  <a:lnTo>
                    <a:pt x="26" y="34"/>
                  </a:lnTo>
                  <a:lnTo>
                    <a:pt x="64" y="53"/>
                  </a:lnTo>
                  <a:lnTo>
                    <a:pt x="148" y="0"/>
                  </a:lnTo>
                  <a:lnTo>
                    <a:pt x="166" y="58"/>
                  </a:lnTo>
                  <a:lnTo>
                    <a:pt x="80" y="90"/>
                  </a:lnTo>
                  <a:lnTo>
                    <a:pt x="125" y="136"/>
                  </a:lnTo>
                  <a:lnTo>
                    <a:pt x="102" y="165"/>
                  </a:lnTo>
                  <a:lnTo>
                    <a:pt x="49" y="207"/>
                  </a:lnTo>
                  <a:lnTo>
                    <a:pt x="7" y="193"/>
                  </a:lnTo>
                  <a:lnTo>
                    <a:pt x="25" y="93"/>
                  </a:lnTo>
                  <a:lnTo>
                    <a:pt x="0" y="10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Freeform 453"/>
            <p:cNvSpPr/>
            <p:nvPr/>
          </p:nvSpPr>
          <p:spPr bwMode="auto">
            <a:xfrm>
              <a:off x="1714212" y="2678738"/>
              <a:ext cx="158312" cy="189187"/>
            </a:xfrm>
            <a:custGeom>
              <a:avLst/>
              <a:gdLst>
                <a:gd name="T0" fmla="*/ 0 w 303"/>
                <a:gd name="T1" fmla="*/ 1 h 407"/>
                <a:gd name="T2" fmla="*/ 1 w 303"/>
                <a:gd name="T3" fmla="*/ 3 h 407"/>
                <a:gd name="T4" fmla="*/ 0 w 303"/>
                <a:gd name="T5" fmla="*/ 4 h 407"/>
                <a:gd name="T6" fmla="*/ 1 w 303"/>
                <a:gd name="T7" fmla="*/ 5 h 407"/>
                <a:gd name="T8" fmla="*/ 0 w 303"/>
                <a:gd name="T9" fmla="*/ 6 h 407"/>
                <a:gd name="T10" fmla="*/ 5 w 303"/>
                <a:gd name="T11" fmla="*/ 9 h 407"/>
                <a:gd name="T12" fmla="*/ 7 w 303"/>
                <a:gd name="T13" fmla="*/ 7 h 407"/>
                <a:gd name="T14" fmla="*/ 6 w 303"/>
                <a:gd name="T15" fmla="*/ 5 h 407"/>
                <a:gd name="T16" fmla="*/ 6 w 303"/>
                <a:gd name="T17" fmla="*/ 2 h 407"/>
                <a:gd name="T18" fmla="*/ 7 w 303"/>
                <a:gd name="T19" fmla="*/ 1 h 407"/>
                <a:gd name="T20" fmla="*/ 4 w 303"/>
                <a:gd name="T21" fmla="*/ 1 h 407"/>
                <a:gd name="T22" fmla="*/ 2 w 303"/>
                <a:gd name="T23" fmla="*/ 0 h 407"/>
                <a:gd name="T24" fmla="*/ 0 w 303"/>
                <a:gd name="T25" fmla="*/ 1 h 40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3"/>
                <a:gd name="T40" fmla="*/ 0 h 407"/>
                <a:gd name="T41" fmla="*/ 303 w 303"/>
                <a:gd name="T42" fmla="*/ 407 h 40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3" h="407">
                  <a:moveTo>
                    <a:pt x="0" y="25"/>
                  </a:moveTo>
                  <a:lnTo>
                    <a:pt x="39" y="112"/>
                  </a:lnTo>
                  <a:lnTo>
                    <a:pt x="0" y="190"/>
                  </a:lnTo>
                  <a:lnTo>
                    <a:pt x="31" y="213"/>
                  </a:lnTo>
                  <a:lnTo>
                    <a:pt x="14" y="242"/>
                  </a:lnTo>
                  <a:lnTo>
                    <a:pt x="206" y="407"/>
                  </a:lnTo>
                  <a:lnTo>
                    <a:pt x="291" y="276"/>
                  </a:lnTo>
                  <a:lnTo>
                    <a:pt x="271" y="239"/>
                  </a:lnTo>
                  <a:lnTo>
                    <a:pt x="271" y="77"/>
                  </a:lnTo>
                  <a:lnTo>
                    <a:pt x="303" y="28"/>
                  </a:lnTo>
                  <a:lnTo>
                    <a:pt x="192" y="48"/>
                  </a:lnTo>
                  <a:lnTo>
                    <a:pt x="72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Freeform 454"/>
            <p:cNvSpPr/>
            <p:nvPr/>
          </p:nvSpPr>
          <p:spPr bwMode="auto">
            <a:xfrm>
              <a:off x="1964565" y="2140534"/>
              <a:ext cx="36817" cy="30987"/>
            </a:xfrm>
            <a:custGeom>
              <a:avLst/>
              <a:gdLst>
                <a:gd name="T0" fmla="*/ 0 w 70"/>
                <a:gd name="T1" fmla="*/ 1 h 67"/>
                <a:gd name="T2" fmla="*/ 1 w 70"/>
                <a:gd name="T3" fmla="*/ 0 h 67"/>
                <a:gd name="T4" fmla="*/ 2 w 70"/>
                <a:gd name="T5" fmla="*/ 1 h 67"/>
                <a:gd name="T6" fmla="*/ 0 w 70"/>
                <a:gd name="T7" fmla="*/ 1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0"/>
                <a:gd name="T13" fmla="*/ 0 h 67"/>
                <a:gd name="T14" fmla="*/ 70 w 70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0" h="67">
                  <a:moveTo>
                    <a:pt x="0" y="42"/>
                  </a:moveTo>
                  <a:lnTo>
                    <a:pt x="59" y="0"/>
                  </a:lnTo>
                  <a:lnTo>
                    <a:pt x="70" y="67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Freeform 455"/>
            <p:cNvSpPr/>
            <p:nvPr/>
          </p:nvSpPr>
          <p:spPr bwMode="auto">
            <a:xfrm>
              <a:off x="1734461" y="2032894"/>
              <a:ext cx="31294" cy="35880"/>
            </a:xfrm>
            <a:custGeom>
              <a:avLst/>
              <a:gdLst>
                <a:gd name="T0" fmla="*/ 0 w 61"/>
                <a:gd name="T1" fmla="*/ 2 h 76"/>
                <a:gd name="T2" fmla="*/ 1 w 61"/>
                <a:gd name="T3" fmla="*/ 2 h 76"/>
                <a:gd name="T4" fmla="*/ 1 w 61"/>
                <a:gd name="T5" fmla="*/ 1 h 76"/>
                <a:gd name="T6" fmla="*/ 1 w 61"/>
                <a:gd name="T7" fmla="*/ 0 h 76"/>
                <a:gd name="T8" fmla="*/ 0 w 61"/>
                <a:gd name="T9" fmla="*/ 2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76"/>
                <a:gd name="T17" fmla="*/ 61 w 61"/>
                <a:gd name="T18" fmla="*/ 76 h 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76">
                  <a:moveTo>
                    <a:pt x="0" y="76"/>
                  </a:moveTo>
                  <a:lnTo>
                    <a:pt x="23" y="73"/>
                  </a:lnTo>
                  <a:lnTo>
                    <a:pt x="61" y="21"/>
                  </a:lnTo>
                  <a:lnTo>
                    <a:pt x="40" y="0"/>
                  </a:lnTo>
                  <a:lnTo>
                    <a:pt x="0" y="7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Freeform 456"/>
            <p:cNvSpPr/>
            <p:nvPr/>
          </p:nvSpPr>
          <p:spPr bwMode="auto">
            <a:xfrm>
              <a:off x="803000" y="2600454"/>
              <a:ext cx="79156" cy="81546"/>
            </a:xfrm>
            <a:custGeom>
              <a:avLst/>
              <a:gdLst>
                <a:gd name="T0" fmla="*/ 0 w 148"/>
                <a:gd name="T1" fmla="*/ 1 h 177"/>
                <a:gd name="T2" fmla="*/ 1 w 148"/>
                <a:gd name="T3" fmla="*/ 0 h 177"/>
                <a:gd name="T4" fmla="*/ 2 w 148"/>
                <a:gd name="T5" fmla="*/ 0 h 177"/>
                <a:gd name="T6" fmla="*/ 2 w 148"/>
                <a:gd name="T7" fmla="*/ 1 h 177"/>
                <a:gd name="T8" fmla="*/ 3 w 148"/>
                <a:gd name="T9" fmla="*/ 1 h 177"/>
                <a:gd name="T10" fmla="*/ 3 w 148"/>
                <a:gd name="T11" fmla="*/ 2 h 177"/>
                <a:gd name="T12" fmla="*/ 3 w 148"/>
                <a:gd name="T13" fmla="*/ 3 h 177"/>
                <a:gd name="T14" fmla="*/ 3 w 148"/>
                <a:gd name="T15" fmla="*/ 4 h 177"/>
                <a:gd name="T16" fmla="*/ 0 w 148"/>
                <a:gd name="T17" fmla="*/ 1 h 1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8"/>
                <a:gd name="T28" fmla="*/ 0 h 177"/>
                <a:gd name="T29" fmla="*/ 148 w 148"/>
                <a:gd name="T30" fmla="*/ 177 h 1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8" h="177">
                  <a:moveTo>
                    <a:pt x="0" y="67"/>
                  </a:moveTo>
                  <a:lnTo>
                    <a:pt x="49" y="0"/>
                  </a:lnTo>
                  <a:lnTo>
                    <a:pt x="70" y="3"/>
                  </a:lnTo>
                  <a:lnTo>
                    <a:pt x="73" y="48"/>
                  </a:lnTo>
                  <a:lnTo>
                    <a:pt x="114" y="41"/>
                  </a:lnTo>
                  <a:lnTo>
                    <a:pt x="110" y="83"/>
                  </a:lnTo>
                  <a:lnTo>
                    <a:pt x="148" y="115"/>
                  </a:lnTo>
                  <a:lnTo>
                    <a:pt x="145" y="177"/>
                  </a:lnTo>
                  <a:lnTo>
                    <a:pt x="0" y="6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Freeform 457"/>
            <p:cNvSpPr/>
            <p:nvPr/>
          </p:nvSpPr>
          <p:spPr bwMode="auto">
            <a:xfrm>
              <a:off x="1219028" y="2068774"/>
              <a:ext cx="312942" cy="301720"/>
            </a:xfrm>
            <a:custGeom>
              <a:avLst/>
              <a:gdLst>
                <a:gd name="T0" fmla="*/ 0 w 597"/>
                <a:gd name="T1" fmla="*/ 8 h 646"/>
                <a:gd name="T2" fmla="*/ 0 w 597"/>
                <a:gd name="T3" fmla="*/ 3 h 646"/>
                <a:gd name="T4" fmla="*/ 2 w 597"/>
                <a:gd name="T5" fmla="*/ 0 h 646"/>
                <a:gd name="T6" fmla="*/ 5 w 597"/>
                <a:gd name="T7" fmla="*/ 1 h 646"/>
                <a:gd name="T8" fmla="*/ 6 w 597"/>
                <a:gd name="T9" fmla="*/ 2 h 646"/>
                <a:gd name="T10" fmla="*/ 8 w 597"/>
                <a:gd name="T11" fmla="*/ 3 h 646"/>
                <a:gd name="T12" fmla="*/ 9 w 597"/>
                <a:gd name="T13" fmla="*/ 3 h 646"/>
                <a:gd name="T14" fmla="*/ 9 w 597"/>
                <a:gd name="T15" fmla="*/ 1 h 646"/>
                <a:gd name="T16" fmla="*/ 10 w 597"/>
                <a:gd name="T17" fmla="*/ 0 h 646"/>
                <a:gd name="T18" fmla="*/ 14 w 597"/>
                <a:gd name="T19" fmla="*/ 2 h 646"/>
                <a:gd name="T20" fmla="*/ 13 w 597"/>
                <a:gd name="T21" fmla="*/ 3 h 646"/>
                <a:gd name="T22" fmla="*/ 14 w 597"/>
                <a:gd name="T23" fmla="*/ 12 h 646"/>
                <a:gd name="T24" fmla="*/ 14 w 597"/>
                <a:gd name="T25" fmla="*/ 15 h 646"/>
                <a:gd name="T26" fmla="*/ 13 w 597"/>
                <a:gd name="T27" fmla="*/ 15 h 646"/>
                <a:gd name="T28" fmla="*/ 13 w 597"/>
                <a:gd name="T29" fmla="*/ 15 h 646"/>
                <a:gd name="T30" fmla="*/ 6 w 597"/>
                <a:gd name="T31" fmla="*/ 11 h 646"/>
                <a:gd name="T32" fmla="*/ 5 w 597"/>
                <a:gd name="T33" fmla="*/ 11 h 646"/>
                <a:gd name="T34" fmla="*/ 2 w 597"/>
                <a:gd name="T35" fmla="*/ 11 h 646"/>
                <a:gd name="T36" fmla="*/ 0 w 597"/>
                <a:gd name="T37" fmla="*/ 8 h 6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97"/>
                <a:gd name="T58" fmla="*/ 0 h 646"/>
                <a:gd name="T59" fmla="*/ 597 w 597"/>
                <a:gd name="T60" fmla="*/ 646 h 6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97" h="646">
                  <a:moveTo>
                    <a:pt x="0" y="336"/>
                  </a:moveTo>
                  <a:lnTo>
                    <a:pt x="1" y="139"/>
                  </a:lnTo>
                  <a:lnTo>
                    <a:pt x="74" y="0"/>
                  </a:lnTo>
                  <a:lnTo>
                    <a:pt x="219" y="42"/>
                  </a:lnTo>
                  <a:lnTo>
                    <a:pt x="246" y="89"/>
                  </a:lnTo>
                  <a:lnTo>
                    <a:pt x="363" y="139"/>
                  </a:lnTo>
                  <a:lnTo>
                    <a:pt x="398" y="123"/>
                  </a:lnTo>
                  <a:lnTo>
                    <a:pt x="402" y="52"/>
                  </a:lnTo>
                  <a:lnTo>
                    <a:pt x="440" y="19"/>
                  </a:lnTo>
                  <a:lnTo>
                    <a:pt x="597" y="75"/>
                  </a:lnTo>
                  <a:lnTo>
                    <a:pt x="580" y="150"/>
                  </a:lnTo>
                  <a:lnTo>
                    <a:pt x="597" y="529"/>
                  </a:lnTo>
                  <a:lnTo>
                    <a:pt x="597" y="618"/>
                  </a:lnTo>
                  <a:lnTo>
                    <a:pt x="564" y="619"/>
                  </a:lnTo>
                  <a:lnTo>
                    <a:pt x="564" y="646"/>
                  </a:lnTo>
                  <a:lnTo>
                    <a:pt x="258" y="462"/>
                  </a:lnTo>
                  <a:lnTo>
                    <a:pt x="219" y="483"/>
                  </a:lnTo>
                  <a:lnTo>
                    <a:pt x="89" y="460"/>
                  </a:lnTo>
                  <a:lnTo>
                    <a:pt x="0" y="33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Freeform 458"/>
            <p:cNvSpPr/>
            <p:nvPr/>
          </p:nvSpPr>
          <p:spPr bwMode="auto">
            <a:xfrm>
              <a:off x="1894614" y="3022863"/>
              <a:ext cx="141744" cy="285411"/>
            </a:xfrm>
            <a:custGeom>
              <a:avLst/>
              <a:gdLst>
                <a:gd name="T0" fmla="*/ 0 w 270"/>
                <a:gd name="T1" fmla="*/ 10 h 616"/>
                <a:gd name="T2" fmla="*/ 1 w 270"/>
                <a:gd name="T3" fmla="*/ 13 h 616"/>
                <a:gd name="T4" fmla="*/ 2 w 270"/>
                <a:gd name="T5" fmla="*/ 14 h 616"/>
                <a:gd name="T6" fmla="*/ 4 w 270"/>
                <a:gd name="T7" fmla="*/ 13 h 616"/>
                <a:gd name="T8" fmla="*/ 6 w 270"/>
                <a:gd name="T9" fmla="*/ 3 h 616"/>
                <a:gd name="T10" fmla="*/ 6 w 270"/>
                <a:gd name="T11" fmla="*/ 4 h 616"/>
                <a:gd name="T12" fmla="*/ 5 w 270"/>
                <a:gd name="T13" fmla="*/ 0 h 616"/>
                <a:gd name="T14" fmla="*/ 4 w 270"/>
                <a:gd name="T15" fmla="*/ 1 h 616"/>
                <a:gd name="T16" fmla="*/ 4 w 270"/>
                <a:gd name="T17" fmla="*/ 3 h 616"/>
                <a:gd name="T18" fmla="*/ 3 w 270"/>
                <a:gd name="T19" fmla="*/ 4 h 616"/>
                <a:gd name="T20" fmla="*/ 1 w 270"/>
                <a:gd name="T21" fmla="*/ 4 h 616"/>
                <a:gd name="T22" fmla="*/ 1 w 270"/>
                <a:gd name="T23" fmla="*/ 5 h 616"/>
                <a:gd name="T24" fmla="*/ 1 w 270"/>
                <a:gd name="T25" fmla="*/ 8 h 616"/>
                <a:gd name="T26" fmla="*/ 0 w 270"/>
                <a:gd name="T27" fmla="*/ 10 h 6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0"/>
                <a:gd name="T43" fmla="*/ 0 h 616"/>
                <a:gd name="T44" fmla="*/ 270 w 270"/>
                <a:gd name="T45" fmla="*/ 616 h 61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0" h="616">
                  <a:moveTo>
                    <a:pt x="0" y="441"/>
                  </a:moveTo>
                  <a:lnTo>
                    <a:pt x="26" y="567"/>
                  </a:lnTo>
                  <a:lnTo>
                    <a:pt x="76" y="616"/>
                  </a:lnTo>
                  <a:lnTo>
                    <a:pt x="161" y="567"/>
                  </a:lnTo>
                  <a:lnTo>
                    <a:pt x="254" y="144"/>
                  </a:lnTo>
                  <a:lnTo>
                    <a:pt x="270" y="161"/>
                  </a:lnTo>
                  <a:lnTo>
                    <a:pt x="232" y="0"/>
                  </a:lnTo>
                  <a:lnTo>
                    <a:pt x="182" y="68"/>
                  </a:lnTo>
                  <a:lnTo>
                    <a:pt x="182" y="115"/>
                  </a:lnTo>
                  <a:lnTo>
                    <a:pt x="122" y="165"/>
                  </a:lnTo>
                  <a:lnTo>
                    <a:pt x="47" y="186"/>
                  </a:lnTo>
                  <a:lnTo>
                    <a:pt x="29" y="240"/>
                  </a:lnTo>
                  <a:lnTo>
                    <a:pt x="47" y="348"/>
                  </a:lnTo>
                  <a:lnTo>
                    <a:pt x="0" y="44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Freeform 459"/>
            <p:cNvSpPr/>
            <p:nvPr/>
          </p:nvSpPr>
          <p:spPr bwMode="auto">
            <a:xfrm>
              <a:off x="1688440" y="2965781"/>
              <a:ext cx="66270" cy="161461"/>
            </a:xfrm>
            <a:custGeom>
              <a:avLst/>
              <a:gdLst>
                <a:gd name="T0" fmla="*/ 0 w 124"/>
                <a:gd name="T1" fmla="*/ 4 h 346"/>
                <a:gd name="T2" fmla="*/ 0 w 124"/>
                <a:gd name="T3" fmla="*/ 5 h 346"/>
                <a:gd name="T4" fmla="*/ 2 w 124"/>
                <a:gd name="T5" fmla="*/ 5 h 346"/>
                <a:gd name="T6" fmla="*/ 1 w 124"/>
                <a:gd name="T7" fmla="*/ 7 h 346"/>
                <a:gd name="T8" fmla="*/ 2 w 124"/>
                <a:gd name="T9" fmla="*/ 8 h 346"/>
                <a:gd name="T10" fmla="*/ 3 w 124"/>
                <a:gd name="T11" fmla="*/ 6 h 346"/>
                <a:gd name="T12" fmla="*/ 2 w 124"/>
                <a:gd name="T13" fmla="*/ 4 h 346"/>
                <a:gd name="T14" fmla="*/ 2 w 124"/>
                <a:gd name="T15" fmla="*/ 5 h 346"/>
                <a:gd name="T16" fmla="*/ 2 w 124"/>
                <a:gd name="T17" fmla="*/ 5 h 346"/>
                <a:gd name="T18" fmla="*/ 1 w 124"/>
                <a:gd name="T19" fmla="*/ 3 h 346"/>
                <a:gd name="T20" fmla="*/ 1 w 124"/>
                <a:gd name="T21" fmla="*/ 0 h 346"/>
                <a:gd name="T22" fmla="*/ 0 w 124"/>
                <a:gd name="T23" fmla="*/ 0 h 346"/>
                <a:gd name="T24" fmla="*/ 1 w 124"/>
                <a:gd name="T25" fmla="*/ 1 h 346"/>
                <a:gd name="T26" fmla="*/ 0 w 124"/>
                <a:gd name="T27" fmla="*/ 4 h 34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4"/>
                <a:gd name="T43" fmla="*/ 0 h 346"/>
                <a:gd name="T44" fmla="*/ 124 w 124"/>
                <a:gd name="T45" fmla="*/ 346 h 34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4" h="346">
                  <a:moveTo>
                    <a:pt x="0" y="189"/>
                  </a:moveTo>
                  <a:lnTo>
                    <a:pt x="16" y="209"/>
                  </a:lnTo>
                  <a:lnTo>
                    <a:pt x="64" y="228"/>
                  </a:lnTo>
                  <a:lnTo>
                    <a:pt x="61" y="292"/>
                  </a:lnTo>
                  <a:lnTo>
                    <a:pt x="100" y="346"/>
                  </a:lnTo>
                  <a:lnTo>
                    <a:pt x="124" y="248"/>
                  </a:lnTo>
                  <a:lnTo>
                    <a:pt x="84" y="182"/>
                  </a:lnTo>
                  <a:lnTo>
                    <a:pt x="95" y="219"/>
                  </a:lnTo>
                  <a:lnTo>
                    <a:pt x="72" y="217"/>
                  </a:lnTo>
                  <a:lnTo>
                    <a:pt x="47" y="128"/>
                  </a:lnTo>
                  <a:lnTo>
                    <a:pt x="46" y="9"/>
                  </a:lnTo>
                  <a:lnTo>
                    <a:pt x="10" y="0"/>
                  </a:lnTo>
                  <a:lnTo>
                    <a:pt x="38" y="58"/>
                  </a:lnTo>
                  <a:lnTo>
                    <a:pt x="0" y="18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Freeform 460"/>
            <p:cNvSpPr/>
            <p:nvPr/>
          </p:nvSpPr>
          <p:spPr bwMode="auto">
            <a:xfrm>
              <a:off x="790114" y="2251437"/>
              <a:ext cx="325827" cy="311506"/>
            </a:xfrm>
            <a:custGeom>
              <a:avLst/>
              <a:gdLst>
                <a:gd name="T0" fmla="*/ 0 w 618"/>
                <a:gd name="T1" fmla="*/ 11 h 673"/>
                <a:gd name="T2" fmla="*/ 1 w 618"/>
                <a:gd name="T3" fmla="*/ 10 h 673"/>
                <a:gd name="T4" fmla="*/ 1 w 618"/>
                <a:gd name="T5" fmla="*/ 10 h 673"/>
                <a:gd name="T6" fmla="*/ 6 w 618"/>
                <a:gd name="T7" fmla="*/ 10 h 673"/>
                <a:gd name="T8" fmla="*/ 5 w 618"/>
                <a:gd name="T9" fmla="*/ 0 h 673"/>
                <a:gd name="T10" fmla="*/ 7 w 618"/>
                <a:gd name="T11" fmla="*/ 0 h 673"/>
                <a:gd name="T12" fmla="*/ 14 w 618"/>
                <a:gd name="T13" fmla="*/ 5 h 673"/>
                <a:gd name="T14" fmla="*/ 14 w 618"/>
                <a:gd name="T15" fmla="*/ 6 h 673"/>
                <a:gd name="T16" fmla="*/ 15 w 618"/>
                <a:gd name="T17" fmla="*/ 6 h 673"/>
                <a:gd name="T18" fmla="*/ 15 w 618"/>
                <a:gd name="T19" fmla="*/ 9 h 673"/>
                <a:gd name="T20" fmla="*/ 14 w 618"/>
                <a:gd name="T21" fmla="*/ 10 h 673"/>
                <a:gd name="T22" fmla="*/ 11 w 618"/>
                <a:gd name="T23" fmla="*/ 11 h 673"/>
                <a:gd name="T24" fmla="*/ 7 w 618"/>
                <a:gd name="T25" fmla="*/ 12 h 673"/>
                <a:gd name="T26" fmla="*/ 6 w 618"/>
                <a:gd name="T27" fmla="*/ 15 h 673"/>
                <a:gd name="T28" fmla="*/ 5 w 618"/>
                <a:gd name="T29" fmla="*/ 15 h 673"/>
                <a:gd name="T30" fmla="*/ 4 w 618"/>
                <a:gd name="T31" fmla="*/ 15 h 673"/>
                <a:gd name="T32" fmla="*/ 3 w 618"/>
                <a:gd name="T33" fmla="*/ 13 h 673"/>
                <a:gd name="T34" fmla="*/ 1 w 618"/>
                <a:gd name="T35" fmla="*/ 14 h 673"/>
                <a:gd name="T36" fmla="*/ 1 w 618"/>
                <a:gd name="T37" fmla="*/ 13 h 673"/>
                <a:gd name="T38" fmla="*/ 0 w 618"/>
                <a:gd name="T39" fmla="*/ 11 h 67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18"/>
                <a:gd name="T61" fmla="*/ 0 h 673"/>
                <a:gd name="T62" fmla="*/ 618 w 618"/>
                <a:gd name="T63" fmla="*/ 673 h 67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18" h="673">
                  <a:moveTo>
                    <a:pt x="0" y="468"/>
                  </a:moveTo>
                  <a:lnTo>
                    <a:pt x="26" y="418"/>
                  </a:lnTo>
                  <a:lnTo>
                    <a:pt x="56" y="450"/>
                  </a:lnTo>
                  <a:lnTo>
                    <a:pt x="248" y="435"/>
                  </a:lnTo>
                  <a:lnTo>
                    <a:pt x="208" y="0"/>
                  </a:lnTo>
                  <a:lnTo>
                    <a:pt x="279" y="0"/>
                  </a:lnTo>
                  <a:lnTo>
                    <a:pt x="583" y="236"/>
                  </a:lnTo>
                  <a:lnTo>
                    <a:pt x="585" y="275"/>
                  </a:lnTo>
                  <a:lnTo>
                    <a:pt x="617" y="271"/>
                  </a:lnTo>
                  <a:lnTo>
                    <a:pt x="618" y="409"/>
                  </a:lnTo>
                  <a:lnTo>
                    <a:pt x="591" y="439"/>
                  </a:lnTo>
                  <a:lnTo>
                    <a:pt x="467" y="458"/>
                  </a:lnTo>
                  <a:lnTo>
                    <a:pt x="310" y="537"/>
                  </a:lnTo>
                  <a:lnTo>
                    <a:pt x="261" y="665"/>
                  </a:lnTo>
                  <a:lnTo>
                    <a:pt x="223" y="649"/>
                  </a:lnTo>
                  <a:lnTo>
                    <a:pt x="155" y="673"/>
                  </a:lnTo>
                  <a:lnTo>
                    <a:pt x="117" y="566"/>
                  </a:lnTo>
                  <a:lnTo>
                    <a:pt x="53" y="592"/>
                  </a:lnTo>
                  <a:lnTo>
                    <a:pt x="26" y="569"/>
                  </a:lnTo>
                  <a:lnTo>
                    <a:pt x="0" y="46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Freeform 461"/>
            <p:cNvSpPr/>
            <p:nvPr/>
          </p:nvSpPr>
          <p:spPr bwMode="auto">
            <a:xfrm>
              <a:off x="692550" y="2200879"/>
              <a:ext cx="244831" cy="267471"/>
            </a:xfrm>
            <a:custGeom>
              <a:avLst/>
              <a:gdLst>
                <a:gd name="T0" fmla="*/ 0 w 467"/>
                <a:gd name="T1" fmla="*/ 7 h 575"/>
                <a:gd name="T2" fmla="*/ 1 w 467"/>
                <a:gd name="T3" fmla="*/ 7 h 575"/>
                <a:gd name="T4" fmla="*/ 1 w 467"/>
                <a:gd name="T5" fmla="*/ 9 h 575"/>
                <a:gd name="T6" fmla="*/ 0 w 467"/>
                <a:gd name="T7" fmla="*/ 12 h 575"/>
                <a:gd name="T8" fmla="*/ 2 w 467"/>
                <a:gd name="T9" fmla="*/ 11 h 575"/>
                <a:gd name="T10" fmla="*/ 4 w 467"/>
                <a:gd name="T11" fmla="*/ 13 h 575"/>
                <a:gd name="T12" fmla="*/ 5 w 467"/>
                <a:gd name="T13" fmla="*/ 12 h 575"/>
                <a:gd name="T14" fmla="*/ 6 w 467"/>
                <a:gd name="T15" fmla="*/ 13 h 575"/>
                <a:gd name="T16" fmla="*/ 10 w 467"/>
                <a:gd name="T17" fmla="*/ 13 h 575"/>
                <a:gd name="T18" fmla="*/ 9 w 467"/>
                <a:gd name="T19" fmla="*/ 3 h 575"/>
                <a:gd name="T20" fmla="*/ 11 w 467"/>
                <a:gd name="T21" fmla="*/ 3 h 575"/>
                <a:gd name="T22" fmla="*/ 7 w 467"/>
                <a:gd name="T23" fmla="*/ 0 h 575"/>
                <a:gd name="T24" fmla="*/ 7 w 467"/>
                <a:gd name="T25" fmla="*/ 1 h 575"/>
                <a:gd name="T26" fmla="*/ 5 w 467"/>
                <a:gd name="T27" fmla="*/ 1 h 575"/>
                <a:gd name="T28" fmla="*/ 5 w 467"/>
                <a:gd name="T29" fmla="*/ 4 h 575"/>
                <a:gd name="T30" fmla="*/ 3 w 467"/>
                <a:gd name="T31" fmla="*/ 5 h 575"/>
                <a:gd name="T32" fmla="*/ 4 w 467"/>
                <a:gd name="T33" fmla="*/ 6 h 575"/>
                <a:gd name="T34" fmla="*/ 0 w 467"/>
                <a:gd name="T35" fmla="*/ 7 h 5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7"/>
                <a:gd name="T55" fmla="*/ 0 h 575"/>
                <a:gd name="T56" fmla="*/ 467 w 467"/>
                <a:gd name="T57" fmla="*/ 575 h 5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7" h="575">
                  <a:moveTo>
                    <a:pt x="0" y="288"/>
                  </a:moveTo>
                  <a:lnTo>
                    <a:pt x="30" y="320"/>
                  </a:lnTo>
                  <a:lnTo>
                    <a:pt x="36" y="408"/>
                  </a:lnTo>
                  <a:lnTo>
                    <a:pt x="13" y="515"/>
                  </a:lnTo>
                  <a:lnTo>
                    <a:pt x="101" y="492"/>
                  </a:lnTo>
                  <a:lnTo>
                    <a:pt x="188" y="575"/>
                  </a:lnTo>
                  <a:lnTo>
                    <a:pt x="214" y="525"/>
                  </a:lnTo>
                  <a:lnTo>
                    <a:pt x="244" y="557"/>
                  </a:lnTo>
                  <a:lnTo>
                    <a:pt x="436" y="542"/>
                  </a:lnTo>
                  <a:lnTo>
                    <a:pt x="396" y="107"/>
                  </a:lnTo>
                  <a:lnTo>
                    <a:pt x="467" y="107"/>
                  </a:lnTo>
                  <a:lnTo>
                    <a:pt x="322" y="0"/>
                  </a:lnTo>
                  <a:lnTo>
                    <a:pt x="317" y="58"/>
                  </a:lnTo>
                  <a:lnTo>
                    <a:pt x="197" y="54"/>
                  </a:lnTo>
                  <a:lnTo>
                    <a:pt x="196" y="176"/>
                  </a:lnTo>
                  <a:lnTo>
                    <a:pt x="152" y="199"/>
                  </a:lnTo>
                  <a:lnTo>
                    <a:pt x="156" y="270"/>
                  </a:lnTo>
                  <a:lnTo>
                    <a:pt x="0" y="28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Freeform 462"/>
            <p:cNvSpPr/>
            <p:nvPr/>
          </p:nvSpPr>
          <p:spPr bwMode="auto">
            <a:xfrm>
              <a:off x="773547" y="2011692"/>
              <a:ext cx="233786" cy="181032"/>
            </a:xfrm>
            <a:custGeom>
              <a:avLst/>
              <a:gdLst>
                <a:gd name="T0" fmla="*/ 0 w 447"/>
                <a:gd name="T1" fmla="*/ 9 h 392"/>
                <a:gd name="T2" fmla="*/ 3 w 447"/>
                <a:gd name="T3" fmla="*/ 7 h 392"/>
                <a:gd name="T4" fmla="*/ 3 w 447"/>
                <a:gd name="T5" fmla="*/ 3 h 392"/>
                <a:gd name="T6" fmla="*/ 6 w 447"/>
                <a:gd name="T7" fmla="*/ 2 h 392"/>
                <a:gd name="T8" fmla="*/ 6 w 447"/>
                <a:gd name="T9" fmla="*/ 0 h 392"/>
                <a:gd name="T10" fmla="*/ 9 w 447"/>
                <a:gd name="T11" fmla="*/ 1 h 392"/>
                <a:gd name="T12" fmla="*/ 10 w 447"/>
                <a:gd name="T13" fmla="*/ 4 h 392"/>
                <a:gd name="T14" fmla="*/ 9 w 447"/>
                <a:gd name="T15" fmla="*/ 4 h 392"/>
                <a:gd name="T16" fmla="*/ 8 w 447"/>
                <a:gd name="T17" fmla="*/ 4 h 392"/>
                <a:gd name="T18" fmla="*/ 8 w 447"/>
                <a:gd name="T19" fmla="*/ 5 h 392"/>
                <a:gd name="T20" fmla="*/ 4 w 447"/>
                <a:gd name="T21" fmla="*/ 7 h 392"/>
                <a:gd name="T22" fmla="*/ 4 w 447"/>
                <a:gd name="T23" fmla="*/ 9 h 392"/>
                <a:gd name="T24" fmla="*/ 0 w 447"/>
                <a:gd name="T25" fmla="*/ 9 h 3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7"/>
                <a:gd name="T40" fmla="*/ 0 h 392"/>
                <a:gd name="T41" fmla="*/ 447 w 447"/>
                <a:gd name="T42" fmla="*/ 392 h 3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7" h="392">
                  <a:moveTo>
                    <a:pt x="0" y="387"/>
                  </a:moveTo>
                  <a:lnTo>
                    <a:pt x="109" y="311"/>
                  </a:lnTo>
                  <a:lnTo>
                    <a:pt x="149" y="157"/>
                  </a:lnTo>
                  <a:lnTo>
                    <a:pt x="242" y="77"/>
                  </a:lnTo>
                  <a:lnTo>
                    <a:pt x="273" y="0"/>
                  </a:lnTo>
                  <a:lnTo>
                    <a:pt x="409" y="26"/>
                  </a:lnTo>
                  <a:lnTo>
                    <a:pt x="447" y="172"/>
                  </a:lnTo>
                  <a:lnTo>
                    <a:pt x="387" y="175"/>
                  </a:lnTo>
                  <a:lnTo>
                    <a:pt x="352" y="192"/>
                  </a:lnTo>
                  <a:lnTo>
                    <a:pt x="359" y="230"/>
                  </a:lnTo>
                  <a:lnTo>
                    <a:pt x="184" y="317"/>
                  </a:lnTo>
                  <a:lnTo>
                    <a:pt x="163" y="392"/>
                  </a:lnTo>
                  <a:lnTo>
                    <a:pt x="0" y="38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Freeform 463"/>
            <p:cNvSpPr/>
            <p:nvPr/>
          </p:nvSpPr>
          <p:spPr bwMode="auto">
            <a:xfrm>
              <a:off x="1635056" y="2986982"/>
              <a:ext cx="209855" cy="344124"/>
            </a:xfrm>
            <a:custGeom>
              <a:avLst/>
              <a:gdLst>
                <a:gd name="T0" fmla="*/ 0 w 398"/>
                <a:gd name="T1" fmla="*/ 5 h 739"/>
                <a:gd name="T2" fmla="*/ 0 w 398"/>
                <a:gd name="T3" fmla="*/ 5 h 739"/>
                <a:gd name="T4" fmla="*/ 2 w 398"/>
                <a:gd name="T5" fmla="*/ 6 h 739"/>
                <a:gd name="T6" fmla="*/ 3 w 398"/>
                <a:gd name="T7" fmla="*/ 7 h 739"/>
                <a:gd name="T8" fmla="*/ 3 w 398"/>
                <a:gd name="T9" fmla="*/ 10 h 739"/>
                <a:gd name="T10" fmla="*/ 1 w 398"/>
                <a:gd name="T11" fmla="*/ 13 h 739"/>
                <a:gd name="T12" fmla="*/ 2 w 398"/>
                <a:gd name="T13" fmla="*/ 16 h 739"/>
                <a:gd name="T14" fmla="*/ 2 w 398"/>
                <a:gd name="T15" fmla="*/ 17 h 739"/>
                <a:gd name="T16" fmla="*/ 3 w 398"/>
                <a:gd name="T17" fmla="*/ 17 h 739"/>
                <a:gd name="T18" fmla="*/ 3 w 398"/>
                <a:gd name="T19" fmla="*/ 16 h 739"/>
                <a:gd name="T20" fmla="*/ 5 w 398"/>
                <a:gd name="T21" fmla="*/ 15 h 739"/>
                <a:gd name="T22" fmla="*/ 4 w 398"/>
                <a:gd name="T23" fmla="*/ 10 h 739"/>
                <a:gd name="T24" fmla="*/ 9 w 398"/>
                <a:gd name="T25" fmla="*/ 5 h 739"/>
                <a:gd name="T26" fmla="*/ 9 w 398"/>
                <a:gd name="T27" fmla="*/ 0 h 739"/>
                <a:gd name="T28" fmla="*/ 8 w 398"/>
                <a:gd name="T29" fmla="*/ 1 h 739"/>
                <a:gd name="T30" fmla="*/ 4 w 398"/>
                <a:gd name="T31" fmla="*/ 1 h 739"/>
                <a:gd name="T32" fmla="*/ 4 w 398"/>
                <a:gd name="T33" fmla="*/ 3 h 739"/>
                <a:gd name="T34" fmla="*/ 5 w 398"/>
                <a:gd name="T35" fmla="*/ 5 h 739"/>
                <a:gd name="T36" fmla="*/ 5 w 398"/>
                <a:gd name="T37" fmla="*/ 7 h 739"/>
                <a:gd name="T38" fmla="*/ 4 w 398"/>
                <a:gd name="T39" fmla="*/ 6 h 739"/>
                <a:gd name="T40" fmla="*/ 4 w 398"/>
                <a:gd name="T41" fmla="*/ 4 h 739"/>
                <a:gd name="T42" fmla="*/ 3 w 398"/>
                <a:gd name="T43" fmla="*/ 4 h 739"/>
                <a:gd name="T44" fmla="*/ 0 w 398"/>
                <a:gd name="T45" fmla="*/ 5 h 73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98"/>
                <a:gd name="T70" fmla="*/ 0 h 739"/>
                <a:gd name="T71" fmla="*/ 398 w 398"/>
                <a:gd name="T72" fmla="*/ 739 h 73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98" h="739">
                  <a:moveTo>
                    <a:pt x="0" y="206"/>
                  </a:moveTo>
                  <a:lnTo>
                    <a:pt x="8" y="230"/>
                  </a:lnTo>
                  <a:lnTo>
                    <a:pt x="102" y="263"/>
                  </a:lnTo>
                  <a:lnTo>
                    <a:pt x="113" y="310"/>
                  </a:lnTo>
                  <a:lnTo>
                    <a:pt x="105" y="428"/>
                  </a:lnTo>
                  <a:lnTo>
                    <a:pt x="57" y="549"/>
                  </a:lnTo>
                  <a:lnTo>
                    <a:pt x="73" y="693"/>
                  </a:lnTo>
                  <a:lnTo>
                    <a:pt x="77" y="739"/>
                  </a:lnTo>
                  <a:lnTo>
                    <a:pt x="104" y="739"/>
                  </a:lnTo>
                  <a:lnTo>
                    <a:pt x="104" y="689"/>
                  </a:lnTo>
                  <a:lnTo>
                    <a:pt x="205" y="622"/>
                  </a:lnTo>
                  <a:lnTo>
                    <a:pt x="175" y="428"/>
                  </a:lnTo>
                  <a:lnTo>
                    <a:pt x="396" y="229"/>
                  </a:lnTo>
                  <a:lnTo>
                    <a:pt x="398" y="0"/>
                  </a:lnTo>
                  <a:lnTo>
                    <a:pt x="342" y="39"/>
                  </a:lnTo>
                  <a:lnTo>
                    <a:pt x="188" y="52"/>
                  </a:lnTo>
                  <a:lnTo>
                    <a:pt x="187" y="134"/>
                  </a:lnTo>
                  <a:lnTo>
                    <a:pt x="227" y="200"/>
                  </a:lnTo>
                  <a:lnTo>
                    <a:pt x="203" y="298"/>
                  </a:lnTo>
                  <a:lnTo>
                    <a:pt x="164" y="244"/>
                  </a:lnTo>
                  <a:lnTo>
                    <a:pt x="167" y="180"/>
                  </a:lnTo>
                  <a:lnTo>
                    <a:pt x="119" y="161"/>
                  </a:lnTo>
                  <a:lnTo>
                    <a:pt x="0" y="20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Freeform 464"/>
            <p:cNvSpPr/>
            <p:nvPr/>
          </p:nvSpPr>
          <p:spPr bwMode="auto">
            <a:xfrm>
              <a:off x="1036786" y="2284056"/>
              <a:ext cx="318464" cy="247900"/>
            </a:xfrm>
            <a:custGeom>
              <a:avLst/>
              <a:gdLst>
                <a:gd name="T0" fmla="*/ 0 w 607"/>
                <a:gd name="T1" fmla="*/ 9 h 535"/>
                <a:gd name="T2" fmla="*/ 0 w 607"/>
                <a:gd name="T3" fmla="*/ 10 h 535"/>
                <a:gd name="T4" fmla="*/ 2 w 607"/>
                <a:gd name="T5" fmla="*/ 12 h 535"/>
                <a:gd name="T6" fmla="*/ 2 w 607"/>
                <a:gd name="T7" fmla="*/ 12 h 535"/>
                <a:gd name="T8" fmla="*/ 3 w 607"/>
                <a:gd name="T9" fmla="*/ 12 h 535"/>
                <a:gd name="T10" fmla="*/ 4 w 607"/>
                <a:gd name="T11" fmla="*/ 10 h 535"/>
                <a:gd name="T12" fmla="*/ 8 w 607"/>
                <a:gd name="T13" fmla="*/ 11 h 535"/>
                <a:gd name="T14" fmla="*/ 11 w 607"/>
                <a:gd name="T15" fmla="*/ 10 h 535"/>
                <a:gd name="T16" fmla="*/ 12 w 607"/>
                <a:gd name="T17" fmla="*/ 10 h 535"/>
                <a:gd name="T18" fmla="*/ 13 w 607"/>
                <a:gd name="T19" fmla="*/ 7 h 535"/>
                <a:gd name="T20" fmla="*/ 14 w 607"/>
                <a:gd name="T21" fmla="*/ 3 h 535"/>
                <a:gd name="T22" fmla="*/ 13 w 607"/>
                <a:gd name="T23" fmla="*/ 2 h 535"/>
                <a:gd name="T24" fmla="*/ 13 w 607"/>
                <a:gd name="T25" fmla="*/ 1 h 535"/>
                <a:gd name="T26" fmla="*/ 10 w 607"/>
                <a:gd name="T27" fmla="*/ 0 h 535"/>
                <a:gd name="T28" fmla="*/ 5 w 607"/>
                <a:gd name="T29" fmla="*/ 4 h 535"/>
                <a:gd name="T30" fmla="*/ 3 w 607"/>
                <a:gd name="T31" fmla="*/ 5 h 535"/>
                <a:gd name="T32" fmla="*/ 3 w 607"/>
                <a:gd name="T33" fmla="*/ 8 h 535"/>
                <a:gd name="T34" fmla="*/ 3 w 607"/>
                <a:gd name="T35" fmla="*/ 9 h 535"/>
                <a:gd name="T36" fmla="*/ 0 w 607"/>
                <a:gd name="T37" fmla="*/ 9 h 53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07"/>
                <a:gd name="T58" fmla="*/ 0 h 535"/>
                <a:gd name="T59" fmla="*/ 607 w 607"/>
                <a:gd name="T60" fmla="*/ 535 h 53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07" h="535">
                  <a:moveTo>
                    <a:pt x="0" y="389"/>
                  </a:moveTo>
                  <a:lnTo>
                    <a:pt x="8" y="431"/>
                  </a:lnTo>
                  <a:lnTo>
                    <a:pt x="79" y="524"/>
                  </a:lnTo>
                  <a:lnTo>
                    <a:pt x="100" y="505"/>
                  </a:lnTo>
                  <a:lnTo>
                    <a:pt x="129" y="535"/>
                  </a:lnTo>
                  <a:lnTo>
                    <a:pt x="178" y="442"/>
                  </a:lnTo>
                  <a:lnTo>
                    <a:pt x="349" y="489"/>
                  </a:lnTo>
                  <a:lnTo>
                    <a:pt x="498" y="440"/>
                  </a:lnTo>
                  <a:lnTo>
                    <a:pt x="504" y="418"/>
                  </a:lnTo>
                  <a:lnTo>
                    <a:pt x="579" y="300"/>
                  </a:lnTo>
                  <a:lnTo>
                    <a:pt x="607" y="142"/>
                  </a:lnTo>
                  <a:lnTo>
                    <a:pt x="568" y="92"/>
                  </a:lnTo>
                  <a:lnTo>
                    <a:pt x="568" y="23"/>
                  </a:lnTo>
                  <a:lnTo>
                    <a:pt x="438" y="0"/>
                  </a:lnTo>
                  <a:lnTo>
                    <a:pt x="209" y="185"/>
                  </a:lnTo>
                  <a:lnTo>
                    <a:pt x="150" y="202"/>
                  </a:lnTo>
                  <a:lnTo>
                    <a:pt x="151" y="340"/>
                  </a:lnTo>
                  <a:lnTo>
                    <a:pt x="124" y="370"/>
                  </a:lnTo>
                  <a:lnTo>
                    <a:pt x="0" y="38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Freeform 465"/>
            <p:cNvSpPr/>
            <p:nvPr/>
          </p:nvSpPr>
          <p:spPr bwMode="auto">
            <a:xfrm>
              <a:off x="1088329" y="2486290"/>
              <a:ext cx="233786" cy="200603"/>
            </a:xfrm>
            <a:custGeom>
              <a:avLst/>
              <a:gdLst>
                <a:gd name="T0" fmla="*/ 0 w 445"/>
                <a:gd name="T1" fmla="*/ 8 h 429"/>
                <a:gd name="T2" fmla="*/ 1 w 445"/>
                <a:gd name="T3" fmla="*/ 2 h 429"/>
                <a:gd name="T4" fmla="*/ 2 w 445"/>
                <a:gd name="T5" fmla="*/ 0 h 429"/>
                <a:gd name="T6" fmla="*/ 6 w 445"/>
                <a:gd name="T7" fmla="*/ 1 h 429"/>
                <a:gd name="T8" fmla="*/ 9 w 445"/>
                <a:gd name="T9" fmla="*/ 0 h 429"/>
                <a:gd name="T10" fmla="*/ 10 w 445"/>
                <a:gd name="T11" fmla="*/ 1 h 429"/>
                <a:gd name="T12" fmla="*/ 10 w 445"/>
                <a:gd name="T13" fmla="*/ 2 h 429"/>
                <a:gd name="T14" fmla="*/ 9 w 445"/>
                <a:gd name="T15" fmla="*/ 3 h 429"/>
                <a:gd name="T16" fmla="*/ 7 w 445"/>
                <a:gd name="T17" fmla="*/ 8 h 429"/>
                <a:gd name="T18" fmla="*/ 6 w 445"/>
                <a:gd name="T19" fmla="*/ 7 h 429"/>
                <a:gd name="T20" fmla="*/ 5 w 445"/>
                <a:gd name="T21" fmla="*/ 9 h 429"/>
                <a:gd name="T22" fmla="*/ 3 w 445"/>
                <a:gd name="T23" fmla="*/ 10 h 429"/>
                <a:gd name="T24" fmla="*/ 2 w 445"/>
                <a:gd name="T25" fmla="*/ 8 h 429"/>
                <a:gd name="T26" fmla="*/ 0 w 445"/>
                <a:gd name="T27" fmla="*/ 8 h 42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45"/>
                <a:gd name="T43" fmla="*/ 0 h 429"/>
                <a:gd name="T44" fmla="*/ 445 w 445"/>
                <a:gd name="T45" fmla="*/ 429 h 42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45" h="429">
                  <a:moveTo>
                    <a:pt x="0" y="335"/>
                  </a:moveTo>
                  <a:lnTo>
                    <a:pt x="29" y="95"/>
                  </a:lnTo>
                  <a:lnTo>
                    <a:pt x="78" y="2"/>
                  </a:lnTo>
                  <a:lnTo>
                    <a:pt x="249" y="49"/>
                  </a:lnTo>
                  <a:lnTo>
                    <a:pt x="398" y="0"/>
                  </a:lnTo>
                  <a:lnTo>
                    <a:pt x="428" y="57"/>
                  </a:lnTo>
                  <a:lnTo>
                    <a:pt x="445" y="95"/>
                  </a:lnTo>
                  <a:lnTo>
                    <a:pt x="406" y="130"/>
                  </a:lnTo>
                  <a:lnTo>
                    <a:pt x="323" y="324"/>
                  </a:lnTo>
                  <a:lnTo>
                    <a:pt x="252" y="312"/>
                  </a:lnTo>
                  <a:lnTo>
                    <a:pt x="214" y="404"/>
                  </a:lnTo>
                  <a:lnTo>
                    <a:pt x="128" y="429"/>
                  </a:lnTo>
                  <a:lnTo>
                    <a:pt x="78" y="347"/>
                  </a:lnTo>
                  <a:lnTo>
                    <a:pt x="0" y="33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Freeform 466"/>
            <p:cNvSpPr/>
            <p:nvPr/>
          </p:nvSpPr>
          <p:spPr bwMode="auto">
            <a:xfrm>
              <a:off x="696232" y="2510754"/>
              <a:ext cx="60747" cy="37511"/>
            </a:xfrm>
            <a:custGeom>
              <a:avLst/>
              <a:gdLst>
                <a:gd name="T0" fmla="*/ 0 w 117"/>
                <a:gd name="T1" fmla="*/ 0 h 79"/>
                <a:gd name="T2" fmla="*/ 1 w 117"/>
                <a:gd name="T3" fmla="*/ 1 h 79"/>
                <a:gd name="T4" fmla="*/ 2 w 117"/>
                <a:gd name="T5" fmla="*/ 1 h 79"/>
                <a:gd name="T6" fmla="*/ 1 w 117"/>
                <a:gd name="T7" fmla="*/ 1 h 79"/>
                <a:gd name="T8" fmla="*/ 1 w 117"/>
                <a:gd name="T9" fmla="*/ 2 h 79"/>
                <a:gd name="T10" fmla="*/ 3 w 117"/>
                <a:gd name="T11" fmla="*/ 1 h 79"/>
                <a:gd name="T12" fmla="*/ 3 w 117"/>
                <a:gd name="T13" fmla="*/ 0 h 79"/>
                <a:gd name="T14" fmla="*/ 0 w 117"/>
                <a:gd name="T15" fmla="*/ 0 h 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7"/>
                <a:gd name="T25" fmla="*/ 0 h 79"/>
                <a:gd name="T26" fmla="*/ 117 w 117"/>
                <a:gd name="T27" fmla="*/ 79 h 7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7" h="79">
                  <a:moveTo>
                    <a:pt x="0" y="9"/>
                  </a:moveTo>
                  <a:lnTo>
                    <a:pt x="38" y="44"/>
                  </a:lnTo>
                  <a:lnTo>
                    <a:pt x="72" y="33"/>
                  </a:lnTo>
                  <a:lnTo>
                    <a:pt x="54" y="44"/>
                  </a:lnTo>
                  <a:lnTo>
                    <a:pt x="68" y="79"/>
                  </a:lnTo>
                  <a:lnTo>
                    <a:pt x="114" y="44"/>
                  </a:lnTo>
                  <a:lnTo>
                    <a:pt x="117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Freeform 467"/>
            <p:cNvSpPr/>
            <p:nvPr/>
          </p:nvSpPr>
          <p:spPr bwMode="auto">
            <a:xfrm>
              <a:off x="2051084" y="2225342"/>
              <a:ext cx="11045" cy="35880"/>
            </a:xfrm>
            <a:custGeom>
              <a:avLst/>
              <a:gdLst>
                <a:gd name="T0" fmla="*/ 0 w 22"/>
                <a:gd name="T1" fmla="*/ 1 h 74"/>
                <a:gd name="T2" fmla="*/ 0 w 22"/>
                <a:gd name="T3" fmla="*/ 2 h 74"/>
                <a:gd name="T4" fmla="*/ 1 w 22"/>
                <a:gd name="T5" fmla="*/ 2 h 74"/>
                <a:gd name="T6" fmla="*/ 0 w 22"/>
                <a:gd name="T7" fmla="*/ 0 h 74"/>
                <a:gd name="T8" fmla="*/ 0 w 22"/>
                <a:gd name="T9" fmla="*/ 1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74"/>
                <a:gd name="T17" fmla="*/ 22 w 22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74">
                  <a:moveTo>
                    <a:pt x="0" y="61"/>
                  </a:moveTo>
                  <a:lnTo>
                    <a:pt x="10" y="74"/>
                  </a:lnTo>
                  <a:lnTo>
                    <a:pt x="22" y="70"/>
                  </a:lnTo>
                  <a:lnTo>
                    <a:pt x="12" y="0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Freeform 468"/>
            <p:cNvSpPr/>
            <p:nvPr/>
          </p:nvSpPr>
          <p:spPr bwMode="auto">
            <a:xfrm>
              <a:off x="1614807" y="2792903"/>
              <a:ext cx="34976" cy="34249"/>
            </a:xfrm>
            <a:custGeom>
              <a:avLst/>
              <a:gdLst>
                <a:gd name="T0" fmla="*/ 0 w 66"/>
                <a:gd name="T1" fmla="*/ 2 h 72"/>
                <a:gd name="T2" fmla="*/ 1 w 66"/>
                <a:gd name="T3" fmla="*/ 0 h 72"/>
                <a:gd name="T4" fmla="*/ 1 w 66"/>
                <a:gd name="T5" fmla="*/ 0 h 72"/>
                <a:gd name="T6" fmla="*/ 1 w 66"/>
                <a:gd name="T7" fmla="*/ 1 h 72"/>
                <a:gd name="T8" fmla="*/ 0 w 66"/>
                <a:gd name="T9" fmla="*/ 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72"/>
                <a:gd name="T17" fmla="*/ 66 w 66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72">
                  <a:moveTo>
                    <a:pt x="0" y="72"/>
                  </a:moveTo>
                  <a:lnTo>
                    <a:pt x="29" y="12"/>
                  </a:lnTo>
                  <a:lnTo>
                    <a:pt x="56" y="0"/>
                  </a:lnTo>
                  <a:lnTo>
                    <a:pt x="66" y="57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Freeform 469"/>
            <p:cNvSpPr/>
            <p:nvPr/>
          </p:nvSpPr>
          <p:spPr bwMode="auto">
            <a:xfrm>
              <a:off x="681505" y="2429207"/>
              <a:ext cx="123336" cy="84808"/>
            </a:xfrm>
            <a:custGeom>
              <a:avLst/>
              <a:gdLst>
                <a:gd name="T0" fmla="*/ 0 w 233"/>
                <a:gd name="T1" fmla="*/ 2 h 184"/>
                <a:gd name="T2" fmla="*/ 1 w 233"/>
                <a:gd name="T3" fmla="*/ 3 h 184"/>
                <a:gd name="T4" fmla="*/ 3 w 233"/>
                <a:gd name="T5" fmla="*/ 3 h 184"/>
                <a:gd name="T6" fmla="*/ 1 w 233"/>
                <a:gd name="T7" fmla="*/ 4 h 184"/>
                <a:gd name="T8" fmla="*/ 1 w 233"/>
                <a:gd name="T9" fmla="*/ 4 h 184"/>
                <a:gd name="T10" fmla="*/ 3 w 233"/>
                <a:gd name="T11" fmla="*/ 4 h 184"/>
                <a:gd name="T12" fmla="*/ 5 w 233"/>
                <a:gd name="T13" fmla="*/ 4 h 184"/>
                <a:gd name="T14" fmla="*/ 5 w 233"/>
                <a:gd name="T15" fmla="*/ 2 h 184"/>
                <a:gd name="T16" fmla="*/ 3 w 233"/>
                <a:gd name="T17" fmla="*/ 0 h 184"/>
                <a:gd name="T18" fmla="*/ 1 w 233"/>
                <a:gd name="T19" fmla="*/ 1 h 184"/>
                <a:gd name="T20" fmla="*/ 0 w 233"/>
                <a:gd name="T21" fmla="*/ 2 h 1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3"/>
                <a:gd name="T34" fmla="*/ 0 h 184"/>
                <a:gd name="T35" fmla="*/ 233 w 233"/>
                <a:gd name="T36" fmla="*/ 184 h 1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3" h="184">
                  <a:moveTo>
                    <a:pt x="0" y="83"/>
                  </a:moveTo>
                  <a:lnTo>
                    <a:pt x="32" y="134"/>
                  </a:lnTo>
                  <a:lnTo>
                    <a:pt x="139" y="143"/>
                  </a:lnTo>
                  <a:lnTo>
                    <a:pt x="25" y="160"/>
                  </a:lnTo>
                  <a:lnTo>
                    <a:pt x="25" y="184"/>
                  </a:lnTo>
                  <a:lnTo>
                    <a:pt x="142" y="175"/>
                  </a:lnTo>
                  <a:lnTo>
                    <a:pt x="233" y="184"/>
                  </a:lnTo>
                  <a:lnTo>
                    <a:pt x="207" y="83"/>
                  </a:lnTo>
                  <a:lnTo>
                    <a:pt x="120" y="0"/>
                  </a:lnTo>
                  <a:lnTo>
                    <a:pt x="32" y="23"/>
                  </a:lnTo>
                  <a:lnTo>
                    <a:pt x="0" y="8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Freeform 470"/>
            <p:cNvSpPr/>
            <p:nvPr/>
          </p:nvSpPr>
          <p:spPr bwMode="auto">
            <a:xfrm>
              <a:off x="768024" y="2569467"/>
              <a:ext cx="62588" cy="60344"/>
            </a:xfrm>
            <a:custGeom>
              <a:avLst/>
              <a:gdLst>
                <a:gd name="T0" fmla="*/ 0 w 116"/>
                <a:gd name="T1" fmla="*/ 1 h 133"/>
                <a:gd name="T2" fmla="*/ 0 w 116"/>
                <a:gd name="T3" fmla="*/ 2 h 133"/>
                <a:gd name="T4" fmla="*/ 2 w 116"/>
                <a:gd name="T5" fmla="*/ 3 h 133"/>
                <a:gd name="T6" fmla="*/ 3 w 116"/>
                <a:gd name="T7" fmla="*/ 1 h 133"/>
                <a:gd name="T8" fmla="*/ 2 w 116"/>
                <a:gd name="T9" fmla="*/ 0 h 133"/>
                <a:gd name="T10" fmla="*/ 0 w 116"/>
                <a:gd name="T11" fmla="*/ 1 h 1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6"/>
                <a:gd name="T19" fmla="*/ 0 h 133"/>
                <a:gd name="T20" fmla="*/ 116 w 116"/>
                <a:gd name="T21" fmla="*/ 133 h 1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6" h="133">
                  <a:moveTo>
                    <a:pt x="0" y="37"/>
                  </a:moveTo>
                  <a:lnTo>
                    <a:pt x="11" y="89"/>
                  </a:lnTo>
                  <a:lnTo>
                    <a:pt x="67" y="133"/>
                  </a:lnTo>
                  <a:lnTo>
                    <a:pt x="116" y="66"/>
                  </a:lnTo>
                  <a:lnTo>
                    <a:pt x="76" y="0"/>
                  </a:lnTo>
                  <a:lnTo>
                    <a:pt x="0" y="3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Freeform 471"/>
            <p:cNvSpPr/>
            <p:nvPr/>
          </p:nvSpPr>
          <p:spPr bwMode="auto">
            <a:xfrm>
              <a:off x="1855956" y="2527063"/>
              <a:ext cx="204332" cy="280518"/>
            </a:xfrm>
            <a:custGeom>
              <a:avLst/>
              <a:gdLst>
                <a:gd name="T0" fmla="*/ 0 w 390"/>
                <a:gd name="T1" fmla="*/ 13 h 602"/>
                <a:gd name="T2" fmla="*/ 0 w 390"/>
                <a:gd name="T3" fmla="*/ 9 h 602"/>
                <a:gd name="T4" fmla="*/ 1 w 390"/>
                <a:gd name="T5" fmla="*/ 8 h 602"/>
                <a:gd name="T6" fmla="*/ 3 w 390"/>
                <a:gd name="T7" fmla="*/ 7 h 602"/>
                <a:gd name="T8" fmla="*/ 6 w 390"/>
                <a:gd name="T9" fmla="*/ 4 h 602"/>
                <a:gd name="T10" fmla="*/ 3 w 390"/>
                <a:gd name="T11" fmla="*/ 3 h 602"/>
                <a:gd name="T12" fmla="*/ 2 w 390"/>
                <a:gd name="T13" fmla="*/ 1 h 602"/>
                <a:gd name="T14" fmla="*/ 2 w 390"/>
                <a:gd name="T15" fmla="*/ 1 h 602"/>
                <a:gd name="T16" fmla="*/ 3 w 390"/>
                <a:gd name="T17" fmla="*/ 2 h 602"/>
                <a:gd name="T18" fmla="*/ 9 w 390"/>
                <a:gd name="T19" fmla="*/ 0 h 602"/>
                <a:gd name="T20" fmla="*/ 9 w 390"/>
                <a:gd name="T21" fmla="*/ 2 h 602"/>
                <a:gd name="T22" fmla="*/ 6 w 390"/>
                <a:gd name="T23" fmla="*/ 8 h 602"/>
                <a:gd name="T24" fmla="*/ 1 w 390"/>
                <a:gd name="T25" fmla="*/ 14 h 602"/>
                <a:gd name="T26" fmla="*/ 0 w 390"/>
                <a:gd name="T27" fmla="*/ 13 h 60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90"/>
                <a:gd name="T43" fmla="*/ 0 h 602"/>
                <a:gd name="T44" fmla="*/ 390 w 390"/>
                <a:gd name="T45" fmla="*/ 602 h 60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90" h="602">
                  <a:moveTo>
                    <a:pt x="0" y="565"/>
                  </a:moveTo>
                  <a:lnTo>
                    <a:pt x="0" y="403"/>
                  </a:lnTo>
                  <a:lnTo>
                    <a:pt x="32" y="354"/>
                  </a:lnTo>
                  <a:lnTo>
                    <a:pt x="151" y="305"/>
                  </a:lnTo>
                  <a:lnTo>
                    <a:pt x="268" y="173"/>
                  </a:lnTo>
                  <a:lnTo>
                    <a:pt x="115" y="128"/>
                  </a:lnTo>
                  <a:lnTo>
                    <a:pt x="71" y="48"/>
                  </a:lnTo>
                  <a:lnTo>
                    <a:pt x="84" y="23"/>
                  </a:lnTo>
                  <a:lnTo>
                    <a:pt x="145" y="70"/>
                  </a:lnTo>
                  <a:lnTo>
                    <a:pt x="373" y="0"/>
                  </a:lnTo>
                  <a:lnTo>
                    <a:pt x="390" y="70"/>
                  </a:lnTo>
                  <a:lnTo>
                    <a:pt x="255" y="351"/>
                  </a:lnTo>
                  <a:lnTo>
                    <a:pt x="20" y="602"/>
                  </a:lnTo>
                  <a:lnTo>
                    <a:pt x="0" y="56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Freeform 472"/>
            <p:cNvSpPr/>
            <p:nvPr/>
          </p:nvSpPr>
          <p:spPr bwMode="auto">
            <a:xfrm>
              <a:off x="1535651" y="3094623"/>
              <a:ext cx="158312" cy="148414"/>
            </a:xfrm>
            <a:custGeom>
              <a:avLst/>
              <a:gdLst>
                <a:gd name="T0" fmla="*/ 0 w 301"/>
                <a:gd name="T1" fmla="*/ 2 h 319"/>
                <a:gd name="T2" fmla="*/ 1 w 301"/>
                <a:gd name="T3" fmla="*/ 2 h 319"/>
                <a:gd name="T4" fmla="*/ 3 w 301"/>
                <a:gd name="T5" fmla="*/ 1 h 319"/>
                <a:gd name="T6" fmla="*/ 3 w 301"/>
                <a:gd name="T7" fmla="*/ 0 h 319"/>
                <a:gd name="T8" fmla="*/ 5 w 301"/>
                <a:gd name="T9" fmla="*/ 0 h 319"/>
                <a:gd name="T10" fmla="*/ 7 w 301"/>
                <a:gd name="T11" fmla="*/ 1 h 319"/>
                <a:gd name="T12" fmla="*/ 7 w 301"/>
                <a:gd name="T13" fmla="*/ 2 h 319"/>
                <a:gd name="T14" fmla="*/ 7 w 301"/>
                <a:gd name="T15" fmla="*/ 5 h 319"/>
                <a:gd name="T16" fmla="*/ 6 w 301"/>
                <a:gd name="T17" fmla="*/ 7 h 319"/>
                <a:gd name="T18" fmla="*/ 4 w 301"/>
                <a:gd name="T19" fmla="*/ 7 h 319"/>
                <a:gd name="T20" fmla="*/ 3 w 301"/>
                <a:gd name="T21" fmla="*/ 6 h 319"/>
                <a:gd name="T22" fmla="*/ 0 w 301"/>
                <a:gd name="T23" fmla="*/ 2 h 31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01"/>
                <a:gd name="T37" fmla="*/ 0 h 319"/>
                <a:gd name="T38" fmla="*/ 301 w 301"/>
                <a:gd name="T39" fmla="*/ 319 h 31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01" h="319">
                  <a:moveTo>
                    <a:pt x="0" y="99"/>
                  </a:moveTo>
                  <a:lnTo>
                    <a:pt x="66" y="100"/>
                  </a:lnTo>
                  <a:lnTo>
                    <a:pt x="133" y="41"/>
                  </a:lnTo>
                  <a:lnTo>
                    <a:pt x="135" y="14"/>
                  </a:lnTo>
                  <a:lnTo>
                    <a:pt x="196" y="0"/>
                  </a:lnTo>
                  <a:lnTo>
                    <a:pt x="290" y="33"/>
                  </a:lnTo>
                  <a:lnTo>
                    <a:pt x="301" y="80"/>
                  </a:lnTo>
                  <a:lnTo>
                    <a:pt x="293" y="198"/>
                  </a:lnTo>
                  <a:lnTo>
                    <a:pt x="245" y="319"/>
                  </a:lnTo>
                  <a:lnTo>
                    <a:pt x="157" y="296"/>
                  </a:lnTo>
                  <a:lnTo>
                    <a:pt x="105" y="268"/>
                  </a:lnTo>
                  <a:lnTo>
                    <a:pt x="0" y="9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Freeform 473"/>
            <p:cNvSpPr/>
            <p:nvPr/>
          </p:nvSpPr>
          <p:spPr bwMode="auto">
            <a:xfrm>
              <a:off x="1263208" y="3120718"/>
              <a:ext cx="272443" cy="262578"/>
            </a:xfrm>
            <a:custGeom>
              <a:avLst/>
              <a:gdLst>
                <a:gd name="T0" fmla="*/ 0 w 520"/>
                <a:gd name="T1" fmla="*/ 0 h 565"/>
                <a:gd name="T2" fmla="*/ 1 w 520"/>
                <a:gd name="T3" fmla="*/ 0 h 565"/>
                <a:gd name="T4" fmla="*/ 9 w 520"/>
                <a:gd name="T5" fmla="*/ 1 h 565"/>
                <a:gd name="T6" fmla="*/ 10 w 520"/>
                <a:gd name="T7" fmla="*/ 1 h 565"/>
                <a:gd name="T8" fmla="*/ 12 w 520"/>
                <a:gd name="T9" fmla="*/ 1 h 565"/>
                <a:gd name="T10" fmla="*/ 11 w 520"/>
                <a:gd name="T11" fmla="*/ 2 h 565"/>
                <a:gd name="T12" fmla="*/ 10 w 520"/>
                <a:gd name="T13" fmla="*/ 1 h 565"/>
                <a:gd name="T14" fmla="*/ 8 w 520"/>
                <a:gd name="T15" fmla="*/ 2 h 565"/>
                <a:gd name="T16" fmla="*/ 8 w 520"/>
                <a:gd name="T17" fmla="*/ 5 h 565"/>
                <a:gd name="T18" fmla="*/ 7 w 520"/>
                <a:gd name="T19" fmla="*/ 5 h 565"/>
                <a:gd name="T20" fmla="*/ 7 w 520"/>
                <a:gd name="T21" fmla="*/ 8 h 565"/>
                <a:gd name="T22" fmla="*/ 7 w 520"/>
                <a:gd name="T23" fmla="*/ 13 h 565"/>
                <a:gd name="T24" fmla="*/ 7 w 520"/>
                <a:gd name="T25" fmla="*/ 13 h 565"/>
                <a:gd name="T26" fmla="*/ 5 w 520"/>
                <a:gd name="T27" fmla="*/ 13 h 565"/>
                <a:gd name="T28" fmla="*/ 5 w 520"/>
                <a:gd name="T29" fmla="*/ 12 h 565"/>
                <a:gd name="T30" fmla="*/ 4 w 520"/>
                <a:gd name="T31" fmla="*/ 13 h 565"/>
                <a:gd name="T32" fmla="*/ 3 w 520"/>
                <a:gd name="T33" fmla="*/ 11 h 565"/>
                <a:gd name="T34" fmla="*/ 3 w 520"/>
                <a:gd name="T35" fmla="*/ 7 h 565"/>
                <a:gd name="T36" fmla="*/ 3 w 520"/>
                <a:gd name="T37" fmla="*/ 6 h 565"/>
                <a:gd name="T38" fmla="*/ 0 w 520"/>
                <a:gd name="T39" fmla="*/ 0 h 56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20"/>
                <a:gd name="T61" fmla="*/ 0 h 565"/>
                <a:gd name="T62" fmla="*/ 520 w 520"/>
                <a:gd name="T63" fmla="*/ 565 h 56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20" h="565">
                  <a:moveTo>
                    <a:pt x="0" y="19"/>
                  </a:moveTo>
                  <a:lnTo>
                    <a:pt x="63" y="0"/>
                  </a:lnTo>
                  <a:lnTo>
                    <a:pt x="376" y="54"/>
                  </a:lnTo>
                  <a:lnTo>
                    <a:pt x="446" y="28"/>
                  </a:lnTo>
                  <a:lnTo>
                    <a:pt x="520" y="42"/>
                  </a:lnTo>
                  <a:lnTo>
                    <a:pt x="457" y="81"/>
                  </a:lnTo>
                  <a:lnTo>
                    <a:pt x="434" y="54"/>
                  </a:lnTo>
                  <a:lnTo>
                    <a:pt x="359" y="72"/>
                  </a:lnTo>
                  <a:lnTo>
                    <a:pt x="359" y="230"/>
                  </a:lnTo>
                  <a:lnTo>
                    <a:pt x="319" y="233"/>
                  </a:lnTo>
                  <a:lnTo>
                    <a:pt x="319" y="356"/>
                  </a:lnTo>
                  <a:lnTo>
                    <a:pt x="319" y="537"/>
                  </a:lnTo>
                  <a:lnTo>
                    <a:pt x="286" y="565"/>
                  </a:lnTo>
                  <a:lnTo>
                    <a:pt x="236" y="565"/>
                  </a:lnTo>
                  <a:lnTo>
                    <a:pt x="210" y="525"/>
                  </a:lnTo>
                  <a:lnTo>
                    <a:pt x="188" y="547"/>
                  </a:lnTo>
                  <a:lnTo>
                    <a:pt x="137" y="486"/>
                  </a:lnTo>
                  <a:lnTo>
                    <a:pt x="113" y="288"/>
                  </a:lnTo>
                  <a:lnTo>
                    <a:pt x="113" y="264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Freeform 474"/>
            <p:cNvSpPr/>
            <p:nvPr/>
          </p:nvSpPr>
          <p:spPr bwMode="auto">
            <a:xfrm>
              <a:off x="692550" y="2191093"/>
              <a:ext cx="169357" cy="143521"/>
            </a:xfrm>
            <a:custGeom>
              <a:avLst/>
              <a:gdLst>
                <a:gd name="T0" fmla="*/ 0 w 322"/>
                <a:gd name="T1" fmla="*/ 7 h 310"/>
                <a:gd name="T2" fmla="*/ 4 w 322"/>
                <a:gd name="T3" fmla="*/ 0 h 310"/>
                <a:gd name="T4" fmla="*/ 7 w 322"/>
                <a:gd name="T5" fmla="*/ 0 h 310"/>
                <a:gd name="T6" fmla="*/ 7 w 322"/>
                <a:gd name="T7" fmla="*/ 1 h 310"/>
                <a:gd name="T8" fmla="*/ 7 w 322"/>
                <a:gd name="T9" fmla="*/ 2 h 310"/>
                <a:gd name="T10" fmla="*/ 5 w 322"/>
                <a:gd name="T11" fmla="*/ 2 h 310"/>
                <a:gd name="T12" fmla="*/ 5 w 322"/>
                <a:gd name="T13" fmla="*/ 5 h 310"/>
                <a:gd name="T14" fmla="*/ 3 w 322"/>
                <a:gd name="T15" fmla="*/ 5 h 310"/>
                <a:gd name="T16" fmla="*/ 4 w 322"/>
                <a:gd name="T17" fmla="*/ 7 h 310"/>
                <a:gd name="T18" fmla="*/ 0 w 322"/>
                <a:gd name="T19" fmla="*/ 7 h 3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22"/>
                <a:gd name="T31" fmla="*/ 0 h 310"/>
                <a:gd name="T32" fmla="*/ 322 w 322"/>
                <a:gd name="T33" fmla="*/ 310 h 3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22" h="310">
                  <a:moveTo>
                    <a:pt x="0" y="310"/>
                  </a:moveTo>
                  <a:lnTo>
                    <a:pt x="154" y="0"/>
                  </a:lnTo>
                  <a:lnTo>
                    <a:pt x="317" y="5"/>
                  </a:lnTo>
                  <a:lnTo>
                    <a:pt x="322" y="22"/>
                  </a:lnTo>
                  <a:lnTo>
                    <a:pt x="317" y="80"/>
                  </a:lnTo>
                  <a:lnTo>
                    <a:pt x="197" y="76"/>
                  </a:lnTo>
                  <a:lnTo>
                    <a:pt x="196" y="198"/>
                  </a:lnTo>
                  <a:lnTo>
                    <a:pt x="152" y="221"/>
                  </a:lnTo>
                  <a:lnTo>
                    <a:pt x="156" y="292"/>
                  </a:lnTo>
                  <a:lnTo>
                    <a:pt x="0" y="31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Freeform 475"/>
            <p:cNvSpPr/>
            <p:nvPr/>
          </p:nvSpPr>
          <p:spPr bwMode="auto">
            <a:xfrm>
              <a:off x="1473063" y="2292210"/>
              <a:ext cx="331350" cy="406099"/>
            </a:xfrm>
            <a:custGeom>
              <a:avLst/>
              <a:gdLst>
                <a:gd name="T0" fmla="*/ 0 w 634"/>
                <a:gd name="T1" fmla="*/ 11 h 874"/>
                <a:gd name="T2" fmla="*/ 1 w 634"/>
                <a:gd name="T3" fmla="*/ 13 h 874"/>
                <a:gd name="T4" fmla="*/ 1 w 634"/>
                <a:gd name="T5" fmla="*/ 15 h 874"/>
                <a:gd name="T6" fmla="*/ 3 w 634"/>
                <a:gd name="T7" fmla="*/ 16 h 874"/>
                <a:gd name="T8" fmla="*/ 5 w 634"/>
                <a:gd name="T9" fmla="*/ 19 h 874"/>
                <a:gd name="T10" fmla="*/ 8 w 634"/>
                <a:gd name="T11" fmla="*/ 20 h 874"/>
                <a:gd name="T12" fmla="*/ 11 w 634"/>
                <a:gd name="T13" fmla="*/ 20 h 874"/>
                <a:gd name="T14" fmla="*/ 12 w 634"/>
                <a:gd name="T15" fmla="*/ 19 h 874"/>
                <a:gd name="T16" fmla="*/ 11 w 634"/>
                <a:gd name="T17" fmla="*/ 17 h 874"/>
                <a:gd name="T18" fmla="*/ 10 w 634"/>
                <a:gd name="T19" fmla="*/ 16 h 874"/>
                <a:gd name="T20" fmla="*/ 11 w 634"/>
                <a:gd name="T21" fmla="*/ 15 h 874"/>
                <a:gd name="T22" fmla="*/ 11 w 634"/>
                <a:gd name="T23" fmla="*/ 13 h 874"/>
                <a:gd name="T24" fmla="*/ 12 w 634"/>
                <a:gd name="T25" fmla="*/ 11 h 874"/>
                <a:gd name="T26" fmla="*/ 13 w 634"/>
                <a:gd name="T27" fmla="*/ 6 h 874"/>
                <a:gd name="T28" fmla="*/ 14 w 634"/>
                <a:gd name="T29" fmla="*/ 5 h 874"/>
                <a:gd name="T30" fmla="*/ 13 w 634"/>
                <a:gd name="T31" fmla="*/ 5 h 874"/>
                <a:gd name="T32" fmla="*/ 13 w 634"/>
                <a:gd name="T33" fmla="*/ 1 h 874"/>
                <a:gd name="T34" fmla="*/ 12 w 634"/>
                <a:gd name="T35" fmla="*/ 0 h 874"/>
                <a:gd name="T36" fmla="*/ 11 w 634"/>
                <a:gd name="T37" fmla="*/ 1 h 874"/>
                <a:gd name="T38" fmla="*/ 3 w 634"/>
                <a:gd name="T39" fmla="*/ 1 h 874"/>
                <a:gd name="T40" fmla="*/ 3 w 634"/>
                <a:gd name="T41" fmla="*/ 3 h 874"/>
                <a:gd name="T42" fmla="*/ 2 w 634"/>
                <a:gd name="T43" fmla="*/ 3 h 874"/>
                <a:gd name="T44" fmla="*/ 2 w 634"/>
                <a:gd name="T45" fmla="*/ 4 h 874"/>
                <a:gd name="T46" fmla="*/ 2 w 634"/>
                <a:gd name="T47" fmla="*/ 8 h 874"/>
                <a:gd name="T48" fmla="*/ 1 w 634"/>
                <a:gd name="T49" fmla="*/ 8 h 874"/>
                <a:gd name="T50" fmla="*/ 0 w 634"/>
                <a:gd name="T51" fmla="*/ 11 h 87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34"/>
                <a:gd name="T79" fmla="*/ 0 h 874"/>
                <a:gd name="T80" fmla="*/ 634 w 634"/>
                <a:gd name="T81" fmla="*/ 874 h 87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34" h="874">
                  <a:moveTo>
                    <a:pt x="0" y="460"/>
                  </a:moveTo>
                  <a:lnTo>
                    <a:pt x="30" y="549"/>
                  </a:lnTo>
                  <a:lnTo>
                    <a:pt x="59" y="644"/>
                  </a:lnTo>
                  <a:lnTo>
                    <a:pt x="124" y="679"/>
                  </a:lnTo>
                  <a:lnTo>
                    <a:pt x="216" y="807"/>
                  </a:lnTo>
                  <a:lnTo>
                    <a:pt x="344" y="874"/>
                  </a:lnTo>
                  <a:lnTo>
                    <a:pt x="460" y="857"/>
                  </a:lnTo>
                  <a:lnTo>
                    <a:pt x="532" y="832"/>
                  </a:lnTo>
                  <a:lnTo>
                    <a:pt x="488" y="740"/>
                  </a:lnTo>
                  <a:lnTo>
                    <a:pt x="423" y="684"/>
                  </a:lnTo>
                  <a:lnTo>
                    <a:pt x="466" y="652"/>
                  </a:lnTo>
                  <a:lnTo>
                    <a:pt x="474" y="572"/>
                  </a:lnTo>
                  <a:lnTo>
                    <a:pt x="544" y="462"/>
                  </a:lnTo>
                  <a:lnTo>
                    <a:pt x="575" y="273"/>
                  </a:lnTo>
                  <a:lnTo>
                    <a:pt x="634" y="230"/>
                  </a:lnTo>
                  <a:lnTo>
                    <a:pt x="587" y="192"/>
                  </a:lnTo>
                  <a:lnTo>
                    <a:pt x="570" y="50"/>
                  </a:lnTo>
                  <a:lnTo>
                    <a:pt x="521" y="0"/>
                  </a:lnTo>
                  <a:lnTo>
                    <a:pt x="460" y="59"/>
                  </a:lnTo>
                  <a:lnTo>
                    <a:pt x="116" y="49"/>
                  </a:lnTo>
                  <a:lnTo>
                    <a:pt x="116" y="138"/>
                  </a:lnTo>
                  <a:lnTo>
                    <a:pt x="83" y="139"/>
                  </a:lnTo>
                  <a:lnTo>
                    <a:pt x="83" y="166"/>
                  </a:lnTo>
                  <a:lnTo>
                    <a:pt x="82" y="334"/>
                  </a:lnTo>
                  <a:lnTo>
                    <a:pt x="42" y="343"/>
                  </a:lnTo>
                  <a:lnTo>
                    <a:pt x="0" y="46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Freeform 476"/>
            <p:cNvSpPr/>
            <p:nvPr/>
          </p:nvSpPr>
          <p:spPr bwMode="auto">
            <a:xfrm>
              <a:off x="1649783" y="3309905"/>
              <a:ext cx="25772" cy="32618"/>
            </a:xfrm>
            <a:custGeom>
              <a:avLst/>
              <a:gdLst>
                <a:gd name="T0" fmla="*/ 0 w 46"/>
                <a:gd name="T1" fmla="*/ 1 h 72"/>
                <a:gd name="T2" fmla="*/ 1 w 46"/>
                <a:gd name="T3" fmla="*/ 2 h 72"/>
                <a:gd name="T4" fmla="*/ 1 w 46"/>
                <a:gd name="T5" fmla="*/ 1 h 72"/>
                <a:gd name="T6" fmla="*/ 1 w 46"/>
                <a:gd name="T7" fmla="*/ 0 h 72"/>
                <a:gd name="T8" fmla="*/ 0 w 46"/>
                <a:gd name="T9" fmla="*/ 1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"/>
                <a:gd name="T16" fmla="*/ 0 h 72"/>
                <a:gd name="T17" fmla="*/ 46 w 46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" h="72">
                  <a:moveTo>
                    <a:pt x="0" y="40"/>
                  </a:moveTo>
                  <a:lnTo>
                    <a:pt x="25" y="72"/>
                  </a:lnTo>
                  <a:lnTo>
                    <a:pt x="46" y="46"/>
                  </a:lnTo>
                  <a:lnTo>
                    <a:pt x="42" y="0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Freeform 477"/>
            <p:cNvSpPr/>
            <p:nvPr/>
          </p:nvSpPr>
          <p:spPr bwMode="auto">
            <a:xfrm>
              <a:off x="1627693" y="2791272"/>
              <a:ext cx="217218" cy="221805"/>
            </a:xfrm>
            <a:custGeom>
              <a:avLst/>
              <a:gdLst>
                <a:gd name="T0" fmla="*/ 0 w 409"/>
                <a:gd name="T1" fmla="*/ 3 h 475"/>
                <a:gd name="T2" fmla="*/ 0 w 409"/>
                <a:gd name="T3" fmla="*/ 6 h 475"/>
                <a:gd name="T4" fmla="*/ 1 w 409"/>
                <a:gd name="T5" fmla="*/ 8 h 475"/>
                <a:gd name="T6" fmla="*/ 3 w 409"/>
                <a:gd name="T7" fmla="*/ 9 h 475"/>
                <a:gd name="T8" fmla="*/ 4 w 409"/>
                <a:gd name="T9" fmla="*/ 9 h 475"/>
                <a:gd name="T10" fmla="*/ 5 w 409"/>
                <a:gd name="T11" fmla="*/ 11 h 475"/>
                <a:gd name="T12" fmla="*/ 8 w 409"/>
                <a:gd name="T13" fmla="*/ 11 h 475"/>
                <a:gd name="T14" fmla="*/ 10 w 409"/>
                <a:gd name="T15" fmla="*/ 10 h 475"/>
                <a:gd name="T16" fmla="*/ 8 w 409"/>
                <a:gd name="T17" fmla="*/ 5 h 475"/>
                <a:gd name="T18" fmla="*/ 9 w 409"/>
                <a:gd name="T19" fmla="*/ 4 h 475"/>
                <a:gd name="T20" fmla="*/ 4 w 409"/>
                <a:gd name="T21" fmla="*/ 0 h 475"/>
                <a:gd name="T22" fmla="*/ 3 w 409"/>
                <a:gd name="T23" fmla="*/ 2 h 475"/>
                <a:gd name="T24" fmla="*/ 2 w 409"/>
                <a:gd name="T25" fmla="*/ 1 h 475"/>
                <a:gd name="T26" fmla="*/ 2 w 409"/>
                <a:gd name="T27" fmla="*/ 2 h 475"/>
                <a:gd name="T28" fmla="*/ 2 w 409"/>
                <a:gd name="T29" fmla="*/ 0 h 475"/>
                <a:gd name="T30" fmla="*/ 1 w 409"/>
                <a:gd name="T31" fmla="*/ 0 h 475"/>
                <a:gd name="T32" fmla="*/ 1 w 409"/>
                <a:gd name="T33" fmla="*/ 1 h 475"/>
                <a:gd name="T34" fmla="*/ 1 w 409"/>
                <a:gd name="T35" fmla="*/ 2 h 475"/>
                <a:gd name="T36" fmla="*/ 0 w 409"/>
                <a:gd name="T37" fmla="*/ 3 h 47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9"/>
                <a:gd name="T58" fmla="*/ 0 h 475"/>
                <a:gd name="T59" fmla="*/ 409 w 409"/>
                <a:gd name="T60" fmla="*/ 475 h 47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9" h="475">
                  <a:moveTo>
                    <a:pt x="0" y="150"/>
                  </a:moveTo>
                  <a:lnTo>
                    <a:pt x="3" y="242"/>
                  </a:lnTo>
                  <a:lnTo>
                    <a:pt x="52" y="334"/>
                  </a:lnTo>
                  <a:lnTo>
                    <a:pt x="124" y="375"/>
                  </a:lnTo>
                  <a:lnTo>
                    <a:pt x="160" y="384"/>
                  </a:lnTo>
                  <a:lnTo>
                    <a:pt x="199" y="475"/>
                  </a:lnTo>
                  <a:lnTo>
                    <a:pt x="353" y="462"/>
                  </a:lnTo>
                  <a:lnTo>
                    <a:pt x="409" y="423"/>
                  </a:lnTo>
                  <a:lnTo>
                    <a:pt x="351" y="237"/>
                  </a:lnTo>
                  <a:lnTo>
                    <a:pt x="367" y="165"/>
                  </a:lnTo>
                  <a:lnTo>
                    <a:pt x="175" y="0"/>
                  </a:lnTo>
                  <a:lnTo>
                    <a:pt x="118" y="84"/>
                  </a:lnTo>
                  <a:lnTo>
                    <a:pt x="98" y="61"/>
                  </a:lnTo>
                  <a:lnTo>
                    <a:pt x="84" y="80"/>
                  </a:lnTo>
                  <a:lnTo>
                    <a:pt x="82" y="0"/>
                  </a:lnTo>
                  <a:lnTo>
                    <a:pt x="29" y="5"/>
                  </a:lnTo>
                  <a:lnTo>
                    <a:pt x="39" y="62"/>
                  </a:lnTo>
                  <a:lnTo>
                    <a:pt x="42" y="97"/>
                  </a:lnTo>
                  <a:lnTo>
                    <a:pt x="0" y="15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Freeform 478"/>
            <p:cNvSpPr/>
            <p:nvPr/>
          </p:nvSpPr>
          <p:spPr bwMode="auto">
            <a:xfrm>
              <a:off x="1029422" y="2543372"/>
              <a:ext cx="44180" cy="106010"/>
            </a:xfrm>
            <a:custGeom>
              <a:avLst/>
              <a:gdLst>
                <a:gd name="T0" fmla="*/ 0 w 82"/>
                <a:gd name="T1" fmla="*/ 0 h 227"/>
                <a:gd name="T2" fmla="*/ 1 w 82"/>
                <a:gd name="T3" fmla="*/ 0 h 227"/>
                <a:gd name="T4" fmla="*/ 2 w 82"/>
                <a:gd name="T5" fmla="*/ 5 h 227"/>
                <a:gd name="T6" fmla="*/ 1 w 82"/>
                <a:gd name="T7" fmla="*/ 5 h 227"/>
                <a:gd name="T8" fmla="*/ 0 w 82"/>
                <a:gd name="T9" fmla="*/ 0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227"/>
                <a:gd name="T17" fmla="*/ 82 w 82"/>
                <a:gd name="T18" fmla="*/ 227 h 2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227">
                  <a:moveTo>
                    <a:pt x="0" y="0"/>
                  </a:moveTo>
                  <a:lnTo>
                    <a:pt x="41" y="10"/>
                  </a:lnTo>
                  <a:lnTo>
                    <a:pt x="82" y="219"/>
                  </a:lnTo>
                  <a:lnTo>
                    <a:pt x="53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Freeform 479"/>
            <p:cNvSpPr/>
            <p:nvPr/>
          </p:nvSpPr>
          <p:spPr bwMode="auto">
            <a:xfrm>
              <a:off x="1629534" y="2690155"/>
              <a:ext cx="104927" cy="109272"/>
            </a:xfrm>
            <a:custGeom>
              <a:avLst/>
              <a:gdLst>
                <a:gd name="T0" fmla="*/ 0 w 198"/>
                <a:gd name="T1" fmla="*/ 5 h 234"/>
                <a:gd name="T2" fmla="*/ 1 w 198"/>
                <a:gd name="T3" fmla="*/ 5 h 234"/>
                <a:gd name="T4" fmla="*/ 2 w 198"/>
                <a:gd name="T5" fmla="*/ 5 h 234"/>
                <a:gd name="T6" fmla="*/ 2 w 198"/>
                <a:gd name="T7" fmla="*/ 4 h 234"/>
                <a:gd name="T8" fmla="*/ 4 w 198"/>
                <a:gd name="T9" fmla="*/ 4 h 234"/>
                <a:gd name="T10" fmla="*/ 5 w 198"/>
                <a:gd name="T11" fmla="*/ 2 h 234"/>
                <a:gd name="T12" fmla="*/ 4 w 198"/>
                <a:gd name="T13" fmla="*/ 0 h 234"/>
                <a:gd name="T14" fmla="*/ 1 w 198"/>
                <a:gd name="T15" fmla="*/ 0 h 234"/>
                <a:gd name="T16" fmla="*/ 1 w 198"/>
                <a:gd name="T17" fmla="*/ 2 h 234"/>
                <a:gd name="T18" fmla="*/ 1 w 198"/>
                <a:gd name="T19" fmla="*/ 3 h 234"/>
                <a:gd name="T20" fmla="*/ 0 w 198"/>
                <a:gd name="T21" fmla="*/ 5 h 2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8"/>
                <a:gd name="T34" fmla="*/ 0 h 234"/>
                <a:gd name="T35" fmla="*/ 198 w 198"/>
                <a:gd name="T36" fmla="*/ 234 h 23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8" h="234">
                  <a:moveTo>
                    <a:pt x="0" y="234"/>
                  </a:moveTo>
                  <a:lnTo>
                    <a:pt x="27" y="222"/>
                  </a:lnTo>
                  <a:lnTo>
                    <a:pt x="80" y="217"/>
                  </a:lnTo>
                  <a:lnTo>
                    <a:pt x="82" y="186"/>
                  </a:lnTo>
                  <a:lnTo>
                    <a:pt x="159" y="165"/>
                  </a:lnTo>
                  <a:lnTo>
                    <a:pt x="198" y="87"/>
                  </a:lnTo>
                  <a:lnTo>
                    <a:pt x="159" y="0"/>
                  </a:lnTo>
                  <a:lnTo>
                    <a:pt x="43" y="17"/>
                  </a:lnTo>
                  <a:lnTo>
                    <a:pt x="56" y="82"/>
                  </a:lnTo>
                  <a:lnTo>
                    <a:pt x="29" y="124"/>
                  </a:lnTo>
                  <a:lnTo>
                    <a:pt x="0" y="23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Freeform 480"/>
            <p:cNvSpPr/>
            <p:nvPr/>
          </p:nvSpPr>
          <p:spPr bwMode="auto">
            <a:xfrm>
              <a:off x="1524606" y="2103023"/>
              <a:ext cx="224582" cy="216912"/>
            </a:xfrm>
            <a:custGeom>
              <a:avLst/>
              <a:gdLst>
                <a:gd name="T0" fmla="*/ 0 w 429"/>
                <a:gd name="T1" fmla="*/ 2 h 464"/>
                <a:gd name="T2" fmla="*/ 0 w 429"/>
                <a:gd name="T3" fmla="*/ 11 h 464"/>
                <a:gd name="T4" fmla="*/ 8 w 429"/>
                <a:gd name="T5" fmla="*/ 11 h 464"/>
                <a:gd name="T6" fmla="*/ 10 w 429"/>
                <a:gd name="T7" fmla="*/ 9 h 464"/>
                <a:gd name="T8" fmla="*/ 10 w 429"/>
                <a:gd name="T9" fmla="*/ 9 h 464"/>
                <a:gd name="T10" fmla="*/ 7 w 429"/>
                <a:gd name="T11" fmla="*/ 2 h 464"/>
                <a:gd name="T12" fmla="*/ 8 w 429"/>
                <a:gd name="T13" fmla="*/ 4 h 464"/>
                <a:gd name="T14" fmla="*/ 9 w 429"/>
                <a:gd name="T15" fmla="*/ 3 h 464"/>
                <a:gd name="T16" fmla="*/ 8 w 429"/>
                <a:gd name="T17" fmla="*/ 0 h 464"/>
                <a:gd name="T18" fmla="*/ 7 w 429"/>
                <a:gd name="T19" fmla="*/ 1 h 464"/>
                <a:gd name="T20" fmla="*/ 7 w 429"/>
                <a:gd name="T21" fmla="*/ 0 h 464"/>
                <a:gd name="T22" fmla="*/ 5 w 429"/>
                <a:gd name="T23" fmla="*/ 0 h 464"/>
                <a:gd name="T24" fmla="*/ 4 w 429"/>
                <a:gd name="T25" fmla="*/ 1 h 464"/>
                <a:gd name="T26" fmla="*/ 0 w 429"/>
                <a:gd name="T27" fmla="*/ 0 h 464"/>
                <a:gd name="T28" fmla="*/ 0 w 429"/>
                <a:gd name="T29" fmla="*/ 2 h 46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29"/>
                <a:gd name="T46" fmla="*/ 0 h 464"/>
                <a:gd name="T47" fmla="*/ 429 w 429"/>
                <a:gd name="T48" fmla="*/ 464 h 46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29" h="464">
                  <a:moveTo>
                    <a:pt x="0" y="75"/>
                  </a:moveTo>
                  <a:lnTo>
                    <a:pt x="17" y="454"/>
                  </a:lnTo>
                  <a:lnTo>
                    <a:pt x="361" y="464"/>
                  </a:lnTo>
                  <a:lnTo>
                    <a:pt x="422" y="405"/>
                  </a:lnTo>
                  <a:lnTo>
                    <a:pt x="429" y="364"/>
                  </a:lnTo>
                  <a:lnTo>
                    <a:pt x="298" y="98"/>
                  </a:lnTo>
                  <a:lnTo>
                    <a:pt x="361" y="183"/>
                  </a:lnTo>
                  <a:lnTo>
                    <a:pt x="392" y="110"/>
                  </a:lnTo>
                  <a:lnTo>
                    <a:pt x="361" y="17"/>
                  </a:lnTo>
                  <a:lnTo>
                    <a:pt x="284" y="30"/>
                  </a:lnTo>
                  <a:lnTo>
                    <a:pt x="282" y="4"/>
                  </a:lnTo>
                  <a:lnTo>
                    <a:pt x="239" y="4"/>
                  </a:lnTo>
                  <a:lnTo>
                    <a:pt x="166" y="40"/>
                  </a:lnTo>
                  <a:lnTo>
                    <a:pt x="17" y="0"/>
                  </a:lnTo>
                  <a:lnTo>
                    <a:pt x="0" y="7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Freeform 481"/>
            <p:cNvSpPr/>
            <p:nvPr/>
          </p:nvSpPr>
          <p:spPr bwMode="auto">
            <a:xfrm>
              <a:off x="928177" y="2463457"/>
              <a:ext cx="149107" cy="112534"/>
            </a:xfrm>
            <a:custGeom>
              <a:avLst/>
              <a:gdLst>
                <a:gd name="T0" fmla="*/ 0 w 285"/>
                <a:gd name="T1" fmla="*/ 5 h 242"/>
                <a:gd name="T2" fmla="*/ 1 w 285"/>
                <a:gd name="T3" fmla="*/ 5 h 242"/>
                <a:gd name="T4" fmla="*/ 2 w 285"/>
                <a:gd name="T5" fmla="*/ 6 h 242"/>
                <a:gd name="T6" fmla="*/ 2 w 285"/>
                <a:gd name="T7" fmla="*/ 4 h 242"/>
                <a:gd name="T8" fmla="*/ 5 w 285"/>
                <a:gd name="T9" fmla="*/ 4 h 242"/>
                <a:gd name="T10" fmla="*/ 5 w 285"/>
                <a:gd name="T11" fmla="*/ 4 h 242"/>
                <a:gd name="T12" fmla="*/ 7 w 285"/>
                <a:gd name="T13" fmla="*/ 3 h 242"/>
                <a:gd name="T14" fmla="*/ 5 w 285"/>
                <a:gd name="T15" fmla="*/ 1 h 242"/>
                <a:gd name="T16" fmla="*/ 5 w 285"/>
                <a:gd name="T17" fmla="*/ 0 h 242"/>
                <a:gd name="T18" fmla="*/ 1 w 285"/>
                <a:gd name="T19" fmla="*/ 2 h 242"/>
                <a:gd name="T20" fmla="*/ 0 w 285"/>
                <a:gd name="T21" fmla="*/ 5 h 2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5"/>
                <a:gd name="T34" fmla="*/ 0 h 242"/>
                <a:gd name="T35" fmla="*/ 285 w 285"/>
                <a:gd name="T36" fmla="*/ 242 h 2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5" h="242">
                  <a:moveTo>
                    <a:pt x="0" y="207"/>
                  </a:moveTo>
                  <a:lnTo>
                    <a:pt x="23" y="233"/>
                  </a:lnTo>
                  <a:lnTo>
                    <a:pt x="102" y="242"/>
                  </a:lnTo>
                  <a:lnTo>
                    <a:pt x="92" y="181"/>
                  </a:lnTo>
                  <a:lnTo>
                    <a:pt x="192" y="171"/>
                  </a:lnTo>
                  <a:lnTo>
                    <a:pt x="233" y="181"/>
                  </a:lnTo>
                  <a:lnTo>
                    <a:pt x="285" y="135"/>
                  </a:lnTo>
                  <a:lnTo>
                    <a:pt x="214" y="42"/>
                  </a:lnTo>
                  <a:lnTo>
                    <a:pt x="206" y="0"/>
                  </a:lnTo>
                  <a:lnTo>
                    <a:pt x="49" y="79"/>
                  </a:lnTo>
                  <a:lnTo>
                    <a:pt x="0" y="20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Freeform 482"/>
            <p:cNvSpPr/>
            <p:nvPr/>
          </p:nvSpPr>
          <p:spPr bwMode="auto">
            <a:xfrm>
              <a:off x="1473063" y="2939686"/>
              <a:ext cx="235627" cy="200603"/>
            </a:xfrm>
            <a:custGeom>
              <a:avLst/>
              <a:gdLst>
                <a:gd name="T0" fmla="*/ 0 w 450"/>
                <a:gd name="T1" fmla="*/ 5 h 434"/>
                <a:gd name="T2" fmla="*/ 0 w 450"/>
                <a:gd name="T3" fmla="*/ 9 h 434"/>
                <a:gd name="T4" fmla="*/ 1 w 450"/>
                <a:gd name="T5" fmla="*/ 10 h 434"/>
                <a:gd name="T6" fmla="*/ 3 w 450"/>
                <a:gd name="T7" fmla="*/ 10 h 434"/>
                <a:gd name="T8" fmla="*/ 4 w 450"/>
                <a:gd name="T9" fmla="*/ 10 h 434"/>
                <a:gd name="T10" fmla="*/ 6 w 450"/>
                <a:gd name="T11" fmla="*/ 9 h 434"/>
                <a:gd name="T12" fmla="*/ 6 w 450"/>
                <a:gd name="T13" fmla="*/ 8 h 434"/>
                <a:gd name="T14" fmla="*/ 7 w 450"/>
                <a:gd name="T15" fmla="*/ 8 h 434"/>
                <a:gd name="T16" fmla="*/ 7 w 450"/>
                <a:gd name="T17" fmla="*/ 7 h 434"/>
                <a:gd name="T18" fmla="*/ 10 w 450"/>
                <a:gd name="T19" fmla="*/ 6 h 434"/>
                <a:gd name="T20" fmla="*/ 9 w 450"/>
                <a:gd name="T21" fmla="*/ 6 h 434"/>
                <a:gd name="T22" fmla="*/ 10 w 450"/>
                <a:gd name="T23" fmla="*/ 3 h 434"/>
                <a:gd name="T24" fmla="*/ 10 w 450"/>
                <a:gd name="T25" fmla="*/ 1 h 434"/>
                <a:gd name="T26" fmla="*/ 8 w 450"/>
                <a:gd name="T27" fmla="*/ 0 h 434"/>
                <a:gd name="T28" fmla="*/ 8 w 450"/>
                <a:gd name="T29" fmla="*/ 0 h 434"/>
                <a:gd name="T30" fmla="*/ 6 w 450"/>
                <a:gd name="T31" fmla="*/ 1 h 434"/>
                <a:gd name="T32" fmla="*/ 6 w 450"/>
                <a:gd name="T33" fmla="*/ 3 h 434"/>
                <a:gd name="T34" fmla="*/ 7 w 450"/>
                <a:gd name="T35" fmla="*/ 4 h 434"/>
                <a:gd name="T36" fmla="*/ 7 w 450"/>
                <a:gd name="T37" fmla="*/ 5 h 434"/>
                <a:gd name="T38" fmla="*/ 2 w 450"/>
                <a:gd name="T39" fmla="*/ 3 h 434"/>
                <a:gd name="T40" fmla="*/ 2 w 450"/>
                <a:gd name="T41" fmla="*/ 5 h 434"/>
                <a:gd name="T42" fmla="*/ 0 w 450"/>
                <a:gd name="T43" fmla="*/ 5 h 43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50"/>
                <a:gd name="T67" fmla="*/ 0 h 434"/>
                <a:gd name="T68" fmla="*/ 450 w 450"/>
                <a:gd name="T69" fmla="*/ 434 h 43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50" h="434">
                  <a:moveTo>
                    <a:pt x="0" y="212"/>
                  </a:moveTo>
                  <a:lnTo>
                    <a:pt x="0" y="379"/>
                  </a:lnTo>
                  <a:lnTo>
                    <a:pt x="47" y="419"/>
                  </a:lnTo>
                  <a:lnTo>
                    <a:pt x="121" y="433"/>
                  </a:lnTo>
                  <a:lnTo>
                    <a:pt x="187" y="434"/>
                  </a:lnTo>
                  <a:lnTo>
                    <a:pt x="254" y="375"/>
                  </a:lnTo>
                  <a:lnTo>
                    <a:pt x="256" y="348"/>
                  </a:lnTo>
                  <a:lnTo>
                    <a:pt x="317" y="334"/>
                  </a:lnTo>
                  <a:lnTo>
                    <a:pt x="309" y="310"/>
                  </a:lnTo>
                  <a:lnTo>
                    <a:pt x="428" y="265"/>
                  </a:lnTo>
                  <a:lnTo>
                    <a:pt x="412" y="245"/>
                  </a:lnTo>
                  <a:lnTo>
                    <a:pt x="450" y="114"/>
                  </a:lnTo>
                  <a:lnTo>
                    <a:pt x="422" y="56"/>
                  </a:lnTo>
                  <a:lnTo>
                    <a:pt x="350" y="15"/>
                  </a:lnTo>
                  <a:lnTo>
                    <a:pt x="329" y="0"/>
                  </a:lnTo>
                  <a:lnTo>
                    <a:pt x="260" y="42"/>
                  </a:lnTo>
                  <a:lnTo>
                    <a:pt x="254" y="156"/>
                  </a:lnTo>
                  <a:lnTo>
                    <a:pt x="298" y="177"/>
                  </a:lnTo>
                  <a:lnTo>
                    <a:pt x="300" y="225"/>
                  </a:lnTo>
                  <a:lnTo>
                    <a:pt x="81" y="122"/>
                  </a:lnTo>
                  <a:lnTo>
                    <a:pt x="86" y="212"/>
                  </a:lnTo>
                  <a:lnTo>
                    <a:pt x="0" y="21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Freeform 483"/>
            <p:cNvSpPr/>
            <p:nvPr/>
          </p:nvSpPr>
          <p:spPr bwMode="auto">
            <a:xfrm>
              <a:off x="1362613" y="3233252"/>
              <a:ext cx="327668" cy="270733"/>
            </a:xfrm>
            <a:custGeom>
              <a:avLst/>
              <a:gdLst>
                <a:gd name="T0" fmla="*/ 0 w 624"/>
                <a:gd name="T1" fmla="*/ 7 h 583"/>
                <a:gd name="T2" fmla="*/ 1 w 624"/>
                <a:gd name="T3" fmla="*/ 7 h 583"/>
                <a:gd name="T4" fmla="*/ 1 w 624"/>
                <a:gd name="T5" fmla="*/ 7 h 583"/>
                <a:gd name="T6" fmla="*/ 2 w 624"/>
                <a:gd name="T7" fmla="*/ 7 h 583"/>
                <a:gd name="T8" fmla="*/ 3 w 624"/>
                <a:gd name="T9" fmla="*/ 7 h 583"/>
                <a:gd name="T10" fmla="*/ 3 w 624"/>
                <a:gd name="T11" fmla="*/ 3 h 583"/>
                <a:gd name="T12" fmla="*/ 4 w 624"/>
                <a:gd name="T13" fmla="*/ 4 h 583"/>
                <a:gd name="T14" fmla="*/ 4 w 624"/>
                <a:gd name="T15" fmla="*/ 5 h 583"/>
                <a:gd name="T16" fmla="*/ 5 w 624"/>
                <a:gd name="T17" fmla="*/ 5 h 583"/>
                <a:gd name="T18" fmla="*/ 6 w 624"/>
                <a:gd name="T19" fmla="*/ 4 h 583"/>
                <a:gd name="T20" fmla="*/ 8 w 624"/>
                <a:gd name="T21" fmla="*/ 4 h 583"/>
                <a:gd name="T22" fmla="*/ 11 w 624"/>
                <a:gd name="T23" fmla="*/ 0 h 583"/>
                <a:gd name="T24" fmla="*/ 13 w 624"/>
                <a:gd name="T25" fmla="*/ 1 h 583"/>
                <a:gd name="T26" fmla="*/ 14 w 624"/>
                <a:gd name="T27" fmla="*/ 4 h 583"/>
                <a:gd name="T28" fmla="*/ 13 w 624"/>
                <a:gd name="T29" fmla="*/ 5 h 583"/>
                <a:gd name="T30" fmla="*/ 13 w 624"/>
                <a:gd name="T31" fmla="*/ 5 h 583"/>
                <a:gd name="T32" fmla="*/ 14 w 624"/>
                <a:gd name="T33" fmla="*/ 5 h 583"/>
                <a:gd name="T34" fmla="*/ 15 w 624"/>
                <a:gd name="T35" fmla="*/ 5 h 583"/>
                <a:gd name="T36" fmla="*/ 14 w 624"/>
                <a:gd name="T37" fmla="*/ 7 h 583"/>
                <a:gd name="T38" fmla="*/ 12 w 624"/>
                <a:gd name="T39" fmla="*/ 10 h 583"/>
                <a:gd name="T40" fmla="*/ 9 w 624"/>
                <a:gd name="T41" fmla="*/ 13 h 583"/>
                <a:gd name="T42" fmla="*/ 7 w 624"/>
                <a:gd name="T43" fmla="*/ 13 h 583"/>
                <a:gd name="T44" fmla="*/ 2 w 624"/>
                <a:gd name="T45" fmla="*/ 13 h 583"/>
                <a:gd name="T46" fmla="*/ 1 w 624"/>
                <a:gd name="T47" fmla="*/ 12 h 583"/>
                <a:gd name="T48" fmla="*/ 1 w 624"/>
                <a:gd name="T49" fmla="*/ 11 h 583"/>
                <a:gd name="T50" fmla="*/ 0 w 624"/>
                <a:gd name="T51" fmla="*/ 7 h 58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24"/>
                <a:gd name="T79" fmla="*/ 0 h 583"/>
                <a:gd name="T80" fmla="*/ 624 w 624"/>
                <a:gd name="T81" fmla="*/ 583 h 58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24" h="583">
                  <a:moveTo>
                    <a:pt x="0" y="308"/>
                  </a:moveTo>
                  <a:lnTo>
                    <a:pt x="22" y="286"/>
                  </a:lnTo>
                  <a:lnTo>
                    <a:pt x="48" y="326"/>
                  </a:lnTo>
                  <a:lnTo>
                    <a:pt x="98" y="326"/>
                  </a:lnTo>
                  <a:lnTo>
                    <a:pt x="131" y="298"/>
                  </a:lnTo>
                  <a:lnTo>
                    <a:pt x="131" y="117"/>
                  </a:lnTo>
                  <a:lnTo>
                    <a:pt x="165" y="163"/>
                  </a:lnTo>
                  <a:lnTo>
                    <a:pt x="163" y="213"/>
                  </a:lnTo>
                  <a:lnTo>
                    <a:pt x="217" y="211"/>
                  </a:lnTo>
                  <a:lnTo>
                    <a:pt x="262" y="156"/>
                  </a:lnTo>
                  <a:lnTo>
                    <a:pt x="347" y="156"/>
                  </a:lnTo>
                  <a:lnTo>
                    <a:pt x="489" y="0"/>
                  </a:lnTo>
                  <a:lnTo>
                    <a:pt x="577" y="23"/>
                  </a:lnTo>
                  <a:lnTo>
                    <a:pt x="593" y="167"/>
                  </a:lnTo>
                  <a:lnTo>
                    <a:pt x="551" y="207"/>
                  </a:lnTo>
                  <a:lnTo>
                    <a:pt x="576" y="239"/>
                  </a:lnTo>
                  <a:lnTo>
                    <a:pt x="597" y="213"/>
                  </a:lnTo>
                  <a:lnTo>
                    <a:pt x="624" y="213"/>
                  </a:lnTo>
                  <a:lnTo>
                    <a:pt x="608" y="298"/>
                  </a:lnTo>
                  <a:lnTo>
                    <a:pt x="521" y="429"/>
                  </a:lnTo>
                  <a:lnTo>
                    <a:pt x="404" y="543"/>
                  </a:lnTo>
                  <a:lnTo>
                    <a:pt x="319" y="581"/>
                  </a:lnTo>
                  <a:lnTo>
                    <a:pt x="75" y="583"/>
                  </a:lnTo>
                  <a:lnTo>
                    <a:pt x="53" y="517"/>
                  </a:lnTo>
                  <a:lnTo>
                    <a:pt x="65" y="468"/>
                  </a:lnTo>
                  <a:lnTo>
                    <a:pt x="0" y="30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Freeform 484"/>
            <p:cNvSpPr/>
            <p:nvPr/>
          </p:nvSpPr>
          <p:spPr bwMode="auto">
            <a:xfrm>
              <a:off x="1572468" y="3378404"/>
              <a:ext cx="46021" cy="48928"/>
            </a:xfrm>
            <a:custGeom>
              <a:avLst/>
              <a:gdLst>
                <a:gd name="T0" fmla="*/ 0 w 86"/>
                <a:gd name="T1" fmla="*/ 1 h 106"/>
                <a:gd name="T2" fmla="*/ 1 w 86"/>
                <a:gd name="T3" fmla="*/ 2 h 106"/>
                <a:gd name="T4" fmla="*/ 2 w 86"/>
                <a:gd name="T5" fmla="*/ 1 h 106"/>
                <a:gd name="T6" fmla="*/ 1 w 86"/>
                <a:gd name="T7" fmla="*/ 0 h 106"/>
                <a:gd name="T8" fmla="*/ 0 w 86"/>
                <a:gd name="T9" fmla="*/ 1 h 1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106"/>
                <a:gd name="T17" fmla="*/ 86 w 86"/>
                <a:gd name="T18" fmla="*/ 106 h 1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106">
                  <a:moveTo>
                    <a:pt x="0" y="52"/>
                  </a:moveTo>
                  <a:lnTo>
                    <a:pt x="33" y="106"/>
                  </a:lnTo>
                  <a:lnTo>
                    <a:pt x="86" y="52"/>
                  </a:lnTo>
                  <a:lnTo>
                    <a:pt x="61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Freeform 485"/>
            <p:cNvSpPr/>
            <p:nvPr/>
          </p:nvSpPr>
          <p:spPr bwMode="auto">
            <a:xfrm>
              <a:off x="1498835" y="1501213"/>
              <a:ext cx="158312" cy="125581"/>
            </a:xfrm>
            <a:custGeom>
              <a:avLst/>
              <a:gdLst>
                <a:gd name="T0" fmla="*/ 2 w 302"/>
                <a:gd name="T1" fmla="*/ 0 h 272"/>
                <a:gd name="T2" fmla="*/ 3 w 302"/>
                <a:gd name="T3" fmla="*/ 0 h 272"/>
                <a:gd name="T4" fmla="*/ 3 w 302"/>
                <a:gd name="T5" fmla="*/ 1 h 272"/>
                <a:gd name="T6" fmla="*/ 4 w 302"/>
                <a:gd name="T7" fmla="*/ 1 h 272"/>
                <a:gd name="T8" fmla="*/ 5 w 302"/>
                <a:gd name="T9" fmla="*/ 1 h 272"/>
                <a:gd name="T10" fmla="*/ 6 w 302"/>
                <a:gd name="T11" fmla="*/ 1 h 272"/>
                <a:gd name="T12" fmla="*/ 6 w 302"/>
                <a:gd name="T13" fmla="*/ 3 h 272"/>
                <a:gd name="T14" fmla="*/ 6 w 302"/>
                <a:gd name="T15" fmla="*/ 3 h 272"/>
                <a:gd name="T16" fmla="*/ 7 w 302"/>
                <a:gd name="T17" fmla="*/ 3 h 272"/>
                <a:gd name="T18" fmla="*/ 7 w 302"/>
                <a:gd name="T19" fmla="*/ 3 h 272"/>
                <a:gd name="T20" fmla="*/ 7 w 302"/>
                <a:gd name="T21" fmla="*/ 4 h 272"/>
                <a:gd name="T22" fmla="*/ 7 w 302"/>
                <a:gd name="T23" fmla="*/ 4 h 272"/>
                <a:gd name="T24" fmla="*/ 6 w 302"/>
                <a:gd name="T25" fmla="*/ 4 h 272"/>
                <a:gd name="T26" fmla="*/ 6 w 302"/>
                <a:gd name="T27" fmla="*/ 4 h 272"/>
                <a:gd name="T28" fmla="*/ 6 w 302"/>
                <a:gd name="T29" fmla="*/ 5 h 272"/>
                <a:gd name="T30" fmla="*/ 7 w 302"/>
                <a:gd name="T31" fmla="*/ 5 h 272"/>
                <a:gd name="T32" fmla="*/ 6 w 302"/>
                <a:gd name="T33" fmla="*/ 5 h 272"/>
                <a:gd name="T34" fmla="*/ 6 w 302"/>
                <a:gd name="T35" fmla="*/ 5 h 272"/>
                <a:gd name="T36" fmla="*/ 6 w 302"/>
                <a:gd name="T37" fmla="*/ 5 h 272"/>
                <a:gd name="T38" fmla="*/ 5 w 302"/>
                <a:gd name="T39" fmla="*/ 6 h 272"/>
                <a:gd name="T40" fmla="*/ 5 w 302"/>
                <a:gd name="T41" fmla="*/ 6 h 272"/>
                <a:gd name="T42" fmla="*/ 5 w 302"/>
                <a:gd name="T43" fmla="*/ 6 h 272"/>
                <a:gd name="T44" fmla="*/ 5 w 302"/>
                <a:gd name="T45" fmla="*/ 6 h 272"/>
                <a:gd name="T46" fmla="*/ 4 w 302"/>
                <a:gd name="T47" fmla="*/ 6 h 272"/>
                <a:gd name="T48" fmla="*/ 4 w 302"/>
                <a:gd name="T49" fmla="*/ 6 h 272"/>
                <a:gd name="T50" fmla="*/ 3 w 302"/>
                <a:gd name="T51" fmla="*/ 6 h 272"/>
                <a:gd name="T52" fmla="*/ 2 w 302"/>
                <a:gd name="T53" fmla="*/ 5 h 272"/>
                <a:gd name="T54" fmla="*/ 1 w 302"/>
                <a:gd name="T55" fmla="*/ 5 h 272"/>
                <a:gd name="T56" fmla="*/ 1 w 302"/>
                <a:gd name="T57" fmla="*/ 5 h 272"/>
                <a:gd name="T58" fmla="*/ 0 w 302"/>
                <a:gd name="T59" fmla="*/ 6 h 272"/>
                <a:gd name="T60" fmla="*/ 0 w 302"/>
                <a:gd name="T61" fmla="*/ 5 h 272"/>
                <a:gd name="T62" fmla="*/ 1 w 302"/>
                <a:gd name="T63" fmla="*/ 4 h 272"/>
                <a:gd name="T64" fmla="*/ 0 w 302"/>
                <a:gd name="T65" fmla="*/ 3 h 272"/>
                <a:gd name="T66" fmla="*/ 1 w 302"/>
                <a:gd name="T67" fmla="*/ 3 h 272"/>
                <a:gd name="T68" fmla="*/ 1 w 302"/>
                <a:gd name="T69" fmla="*/ 2 h 272"/>
                <a:gd name="T70" fmla="*/ 1 w 302"/>
                <a:gd name="T71" fmla="*/ 2 h 272"/>
                <a:gd name="T72" fmla="*/ 1 w 302"/>
                <a:gd name="T73" fmla="*/ 2 h 272"/>
                <a:gd name="T74" fmla="*/ 1 w 302"/>
                <a:gd name="T75" fmla="*/ 1 h 272"/>
                <a:gd name="T76" fmla="*/ 1 w 302"/>
                <a:gd name="T77" fmla="*/ 1 h 272"/>
                <a:gd name="T78" fmla="*/ 2 w 302"/>
                <a:gd name="T79" fmla="*/ 0 h 272"/>
                <a:gd name="T80" fmla="*/ 2 w 302"/>
                <a:gd name="T81" fmla="*/ 0 h 27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2"/>
                <a:gd name="T124" fmla="*/ 0 h 272"/>
                <a:gd name="T125" fmla="*/ 302 w 302"/>
                <a:gd name="T126" fmla="*/ 272 h 27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2" h="272">
                  <a:moveTo>
                    <a:pt x="96" y="0"/>
                  </a:moveTo>
                  <a:lnTo>
                    <a:pt x="125" y="5"/>
                  </a:lnTo>
                  <a:lnTo>
                    <a:pt x="147" y="25"/>
                  </a:lnTo>
                  <a:lnTo>
                    <a:pt x="189" y="25"/>
                  </a:lnTo>
                  <a:lnTo>
                    <a:pt x="232" y="31"/>
                  </a:lnTo>
                  <a:lnTo>
                    <a:pt x="254" y="65"/>
                  </a:lnTo>
                  <a:lnTo>
                    <a:pt x="270" y="109"/>
                  </a:lnTo>
                  <a:lnTo>
                    <a:pt x="274" y="127"/>
                  </a:lnTo>
                  <a:lnTo>
                    <a:pt x="293" y="142"/>
                  </a:lnTo>
                  <a:lnTo>
                    <a:pt x="302" y="154"/>
                  </a:lnTo>
                  <a:lnTo>
                    <a:pt x="302" y="172"/>
                  </a:lnTo>
                  <a:lnTo>
                    <a:pt x="284" y="172"/>
                  </a:lnTo>
                  <a:lnTo>
                    <a:pt x="260" y="172"/>
                  </a:lnTo>
                  <a:lnTo>
                    <a:pt x="270" y="189"/>
                  </a:lnTo>
                  <a:lnTo>
                    <a:pt x="278" y="200"/>
                  </a:lnTo>
                  <a:lnTo>
                    <a:pt x="284" y="223"/>
                  </a:lnTo>
                  <a:lnTo>
                    <a:pt x="270" y="234"/>
                  </a:lnTo>
                  <a:lnTo>
                    <a:pt x="248" y="234"/>
                  </a:lnTo>
                  <a:lnTo>
                    <a:pt x="246" y="234"/>
                  </a:lnTo>
                  <a:lnTo>
                    <a:pt x="232" y="245"/>
                  </a:lnTo>
                  <a:lnTo>
                    <a:pt x="232" y="268"/>
                  </a:lnTo>
                  <a:lnTo>
                    <a:pt x="215" y="272"/>
                  </a:lnTo>
                  <a:lnTo>
                    <a:pt x="200" y="261"/>
                  </a:lnTo>
                  <a:lnTo>
                    <a:pt x="176" y="255"/>
                  </a:lnTo>
                  <a:lnTo>
                    <a:pt x="155" y="245"/>
                  </a:lnTo>
                  <a:lnTo>
                    <a:pt x="135" y="250"/>
                  </a:lnTo>
                  <a:lnTo>
                    <a:pt x="73" y="223"/>
                  </a:lnTo>
                  <a:lnTo>
                    <a:pt x="47" y="227"/>
                  </a:lnTo>
                  <a:lnTo>
                    <a:pt x="26" y="223"/>
                  </a:lnTo>
                  <a:lnTo>
                    <a:pt x="12" y="245"/>
                  </a:lnTo>
                  <a:lnTo>
                    <a:pt x="0" y="199"/>
                  </a:lnTo>
                  <a:lnTo>
                    <a:pt x="28" y="169"/>
                  </a:lnTo>
                  <a:lnTo>
                    <a:pt x="8" y="109"/>
                  </a:lnTo>
                  <a:lnTo>
                    <a:pt x="26" y="117"/>
                  </a:lnTo>
                  <a:lnTo>
                    <a:pt x="29" y="104"/>
                  </a:lnTo>
                  <a:lnTo>
                    <a:pt x="34" y="82"/>
                  </a:lnTo>
                  <a:lnTo>
                    <a:pt x="42" y="71"/>
                  </a:lnTo>
                  <a:lnTo>
                    <a:pt x="47" y="46"/>
                  </a:lnTo>
                  <a:lnTo>
                    <a:pt x="68" y="21"/>
                  </a:lnTo>
                  <a:lnTo>
                    <a:pt x="82" y="0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Freeform 486"/>
            <p:cNvSpPr/>
            <p:nvPr/>
          </p:nvSpPr>
          <p:spPr bwMode="auto">
            <a:xfrm>
              <a:off x="1474904" y="1590914"/>
              <a:ext cx="353440" cy="208758"/>
            </a:xfrm>
            <a:custGeom>
              <a:avLst/>
              <a:gdLst>
                <a:gd name="T0" fmla="*/ 8 w 671"/>
                <a:gd name="T1" fmla="*/ 0 h 446"/>
                <a:gd name="T2" fmla="*/ 9 w 671"/>
                <a:gd name="T3" fmla="*/ 0 h 446"/>
                <a:gd name="T4" fmla="*/ 10 w 671"/>
                <a:gd name="T5" fmla="*/ 1 h 446"/>
                <a:gd name="T6" fmla="*/ 10 w 671"/>
                <a:gd name="T7" fmla="*/ 1 h 446"/>
                <a:gd name="T8" fmla="*/ 11 w 671"/>
                <a:gd name="T9" fmla="*/ 2 h 446"/>
                <a:gd name="T10" fmla="*/ 13 w 671"/>
                <a:gd name="T11" fmla="*/ 3 h 446"/>
                <a:gd name="T12" fmla="*/ 14 w 671"/>
                <a:gd name="T13" fmla="*/ 3 h 446"/>
                <a:gd name="T14" fmla="*/ 15 w 671"/>
                <a:gd name="T15" fmla="*/ 4 h 446"/>
                <a:gd name="T16" fmla="*/ 15 w 671"/>
                <a:gd name="T17" fmla="*/ 6 h 446"/>
                <a:gd name="T18" fmla="*/ 13 w 671"/>
                <a:gd name="T19" fmla="*/ 7 h 446"/>
                <a:gd name="T20" fmla="*/ 11 w 671"/>
                <a:gd name="T21" fmla="*/ 9 h 446"/>
                <a:gd name="T22" fmla="*/ 11 w 671"/>
                <a:gd name="T23" fmla="*/ 9 h 446"/>
                <a:gd name="T24" fmla="*/ 11 w 671"/>
                <a:gd name="T25" fmla="*/ 11 h 446"/>
                <a:gd name="T26" fmla="*/ 10 w 671"/>
                <a:gd name="T27" fmla="*/ 9 h 446"/>
                <a:gd name="T28" fmla="*/ 9 w 671"/>
                <a:gd name="T29" fmla="*/ 8 h 446"/>
                <a:gd name="T30" fmla="*/ 9 w 671"/>
                <a:gd name="T31" fmla="*/ 7 h 446"/>
                <a:gd name="T32" fmla="*/ 7 w 671"/>
                <a:gd name="T33" fmla="*/ 9 h 446"/>
                <a:gd name="T34" fmla="*/ 6 w 671"/>
                <a:gd name="T35" fmla="*/ 8 h 446"/>
                <a:gd name="T36" fmla="*/ 7 w 671"/>
                <a:gd name="T37" fmla="*/ 8 h 446"/>
                <a:gd name="T38" fmla="*/ 7 w 671"/>
                <a:gd name="T39" fmla="*/ 7 h 446"/>
                <a:gd name="T40" fmla="*/ 6 w 671"/>
                <a:gd name="T41" fmla="*/ 6 h 446"/>
                <a:gd name="T42" fmla="*/ 5 w 671"/>
                <a:gd name="T43" fmla="*/ 5 h 446"/>
                <a:gd name="T44" fmla="*/ 2 w 671"/>
                <a:gd name="T45" fmla="*/ 6 h 446"/>
                <a:gd name="T46" fmla="*/ 1 w 671"/>
                <a:gd name="T47" fmla="*/ 6 h 446"/>
                <a:gd name="T48" fmla="*/ 0 w 671"/>
                <a:gd name="T49" fmla="*/ 4 h 446"/>
                <a:gd name="T50" fmla="*/ 2 w 671"/>
                <a:gd name="T51" fmla="*/ 2 h 446"/>
                <a:gd name="T52" fmla="*/ 1 w 671"/>
                <a:gd name="T53" fmla="*/ 1 h 446"/>
                <a:gd name="T54" fmla="*/ 2 w 671"/>
                <a:gd name="T55" fmla="*/ 1 h 446"/>
                <a:gd name="T56" fmla="*/ 3 w 671"/>
                <a:gd name="T57" fmla="*/ 1 h 446"/>
                <a:gd name="T58" fmla="*/ 5 w 671"/>
                <a:gd name="T59" fmla="*/ 1 h 446"/>
                <a:gd name="T60" fmla="*/ 6 w 671"/>
                <a:gd name="T61" fmla="*/ 1 h 446"/>
                <a:gd name="T62" fmla="*/ 7 w 671"/>
                <a:gd name="T63" fmla="*/ 2 h 446"/>
                <a:gd name="T64" fmla="*/ 7 w 671"/>
                <a:gd name="T65" fmla="*/ 1 h 446"/>
                <a:gd name="T66" fmla="*/ 7 w 671"/>
                <a:gd name="T67" fmla="*/ 1 h 44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71"/>
                <a:gd name="T103" fmla="*/ 0 h 446"/>
                <a:gd name="T104" fmla="*/ 671 w 671"/>
                <a:gd name="T105" fmla="*/ 446 h 44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71" h="446">
                  <a:moveTo>
                    <a:pt x="334" y="20"/>
                  </a:moveTo>
                  <a:lnTo>
                    <a:pt x="344" y="17"/>
                  </a:lnTo>
                  <a:lnTo>
                    <a:pt x="362" y="4"/>
                  </a:lnTo>
                  <a:lnTo>
                    <a:pt x="379" y="0"/>
                  </a:lnTo>
                  <a:lnTo>
                    <a:pt x="406" y="4"/>
                  </a:lnTo>
                  <a:lnTo>
                    <a:pt x="418" y="27"/>
                  </a:lnTo>
                  <a:lnTo>
                    <a:pt x="424" y="54"/>
                  </a:lnTo>
                  <a:lnTo>
                    <a:pt x="435" y="63"/>
                  </a:lnTo>
                  <a:lnTo>
                    <a:pt x="448" y="58"/>
                  </a:lnTo>
                  <a:lnTo>
                    <a:pt x="481" y="95"/>
                  </a:lnTo>
                  <a:lnTo>
                    <a:pt x="498" y="124"/>
                  </a:lnTo>
                  <a:lnTo>
                    <a:pt x="542" y="145"/>
                  </a:lnTo>
                  <a:lnTo>
                    <a:pt x="574" y="150"/>
                  </a:lnTo>
                  <a:lnTo>
                    <a:pt x="587" y="145"/>
                  </a:lnTo>
                  <a:lnTo>
                    <a:pt x="617" y="160"/>
                  </a:lnTo>
                  <a:lnTo>
                    <a:pt x="650" y="165"/>
                  </a:lnTo>
                  <a:lnTo>
                    <a:pt x="671" y="233"/>
                  </a:lnTo>
                  <a:lnTo>
                    <a:pt x="638" y="242"/>
                  </a:lnTo>
                  <a:lnTo>
                    <a:pt x="631" y="276"/>
                  </a:lnTo>
                  <a:lnTo>
                    <a:pt x="579" y="311"/>
                  </a:lnTo>
                  <a:lnTo>
                    <a:pt x="500" y="334"/>
                  </a:lnTo>
                  <a:lnTo>
                    <a:pt x="491" y="366"/>
                  </a:lnTo>
                  <a:lnTo>
                    <a:pt x="462" y="352"/>
                  </a:lnTo>
                  <a:lnTo>
                    <a:pt x="493" y="395"/>
                  </a:lnTo>
                  <a:lnTo>
                    <a:pt x="540" y="400"/>
                  </a:lnTo>
                  <a:lnTo>
                    <a:pt x="453" y="446"/>
                  </a:lnTo>
                  <a:lnTo>
                    <a:pt x="400" y="396"/>
                  </a:lnTo>
                  <a:lnTo>
                    <a:pt x="444" y="358"/>
                  </a:lnTo>
                  <a:lnTo>
                    <a:pt x="400" y="349"/>
                  </a:lnTo>
                  <a:lnTo>
                    <a:pt x="376" y="349"/>
                  </a:lnTo>
                  <a:lnTo>
                    <a:pt x="383" y="315"/>
                  </a:lnTo>
                  <a:lnTo>
                    <a:pt x="374" y="320"/>
                  </a:lnTo>
                  <a:lnTo>
                    <a:pt x="310" y="338"/>
                  </a:lnTo>
                  <a:lnTo>
                    <a:pt x="289" y="396"/>
                  </a:lnTo>
                  <a:lnTo>
                    <a:pt x="244" y="394"/>
                  </a:lnTo>
                  <a:lnTo>
                    <a:pt x="254" y="352"/>
                  </a:lnTo>
                  <a:lnTo>
                    <a:pt x="255" y="334"/>
                  </a:lnTo>
                  <a:lnTo>
                    <a:pt x="283" y="325"/>
                  </a:lnTo>
                  <a:lnTo>
                    <a:pt x="295" y="312"/>
                  </a:lnTo>
                  <a:lnTo>
                    <a:pt x="298" y="302"/>
                  </a:lnTo>
                  <a:lnTo>
                    <a:pt x="283" y="296"/>
                  </a:lnTo>
                  <a:lnTo>
                    <a:pt x="262" y="253"/>
                  </a:lnTo>
                  <a:lnTo>
                    <a:pt x="236" y="227"/>
                  </a:lnTo>
                  <a:lnTo>
                    <a:pt x="203" y="227"/>
                  </a:lnTo>
                  <a:lnTo>
                    <a:pt x="162" y="239"/>
                  </a:lnTo>
                  <a:lnTo>
                    <a:pt x="100" y="242"/>
                  </a:lnTo>
                  <a:lnTo>
                    <a:pt x="72" y="250"/>
                  </a:lnTo>
                  <a:lnTo>
                    <a:pt x="24" y="250"/>
                  </a:lnTo>
                  <a:lnTo>
                    <a:pt x="0" y="224"/>
                  </a:lnTo>
                  <a:lnTo>
                    <a:pt x="16" y="185"/>
                  </a:lnTo>
                  <a:lnTo>
                    <a:pt x="41" y="143"/>
                  </a:lnTo>
                  <a:lnTo>
                    <a:pt x="73" y="99"/>
                  </a:lnTo>
                  <a:lnTo>
                    <a:pt x="56" y="47"/>
                  </a:lnTo>
                  <a:lnTo>
                    <a:pt x="57" y="38"/>
                  </a:lnTo>
                  <a:lnTo>
                    <a:pt x="70" y="27"/>
                  </a:lnTo>
                  <a:lnTo>
                    <a:pt x="91" y="31"/>
                  </a:lnTo>
                  <a:lnTo>
                    <a:pt x="117" y="27"/>
                  </a:lnTo>
                  <a:lnTo>
                    <a:pt x="143" y="39"/>
                  </a:lnTo>
                  <a:lnTo>
                    <a:pt x="177" y="54"/>
                  </a:lnTo>
                  <a:lnTo>
                    <a:pt x="199" y="47"/>
                  </a:lnTo>
                  <a:lnTo>
                    <a:pt x="220" y="59"/>
                  </a:lnTo>
                  <a:lnTo>
                    <a:pt x="244" y="65"/>
                  </a:lnTo>
                  <a:lnTo>
                    <a:pt x="259" y="76"/>
                  </a:lnTo>
                  <a:lnTo>
                    <a:pt x="276" y="72"/>
                  </a:lnTo>
                  <a:lnTo>
                    <a:pt x="279" y="49"/>
                  </a:lnTo>
                  <a:lnTo>
                    <a:pt x="290" y="38"/>
                  </a:lnTo>
                  <a:lnTo>
                    <a:pt x="314" y="38"/>
                  </a:lnTo>
                  <a:lnTo>
                    <a:pt x="322" y="31"/>
                  </a:lnTo>
                  <a:lnTo>
                    <a:pt x="334" y="2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Freeform 487"/>
            <p:cNvSpPr/>
            <p:nvPr/>
          </p:nvSpPr>
          <p:spPr bwMode="auto">
            <a:xfrm>
              <a:off x="1565105" y="1696924"/>
              <a:ext cx="68111" cy="76653"/>
            </a:xfrm>
            <a:custGeom>
              <a:avLst/>
              <a:gdLst>
                <a:gd name="T0" fmla="*/ 1 w 129"/>
                <a:gd name="T1" fmla="*/ 1 h 165"/>
                <a:gd name="T2" fmla="*/ 1 w 129"/>
                <a:gd name="T3" fmla="*/ 2 h 165"/>
                <a:gd name="T4" fmla="*/ 1 w 129"/>
                <a:gd name="T5" fmla="*/ 2 h 165"/>
                <a:gd name="T6" fmla="*/ 1 w 129"/>
                <a:gd name="T7" fmla="*/ 4 h 165"/>
                <a:gd name="T8" fmla="*/ 2 w 129"/>
                <a:gd name="T9" fmla="*/ 4 h 165"/>
                <a:gd name="T10" fmla="*/ 2 w 129"/>
                <a:gd name="T11" fmla="*/ 3 h 165"/>
                <a:gd name="T12" fmla="*/ 2 w 129"/>
                <a:gd name="T13" fmla="*/ 3 h 165"/>
                <a:gd name="T14" fmla="*/ 3 w 129"/>
                <a:gd name="T15" fmla="*/ 2 h 165"/>
                <a:gd name="T16" fmla="*/ 3 w 129"/>
                <a:gd name="T17" fmla="*/ 2 h 165"/>
                <a:gd name="T18" fmla="*/ 3 w 129"/>
                <a:gd name="T19" fmla="*/ 2 h 165"/>
                <a:gd name="T20" fmla="*/ 2 w 129"/>
                <a:gd name="T21" fmla="*/ 1 h 165"/>
                <a:gd name="T22" fmla="*/ 1 w 129"/>
                <a:gd name="T23" fmla="*/ 0 h 165"/>
                <a:gd name="T24" fmla="*/ 1 w 129"/>
                <a:gd name="T25" fmla="*/ 0 h 165"/>
                <a:gd name="T26" fmla="*/ 0 w 129"/>
                <a:gd name="T27" fmla="*/ 0 h 165"/>
                <a:gd name="T28" fmla="*/ 1 w 129"/>
                <a:gd name="T29" fmla="*/ 1 h 16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9"/>
                <a:gd name="T46" fmla="*/ 0 h 165"/>
                <a:gd name="T47" fmla="*/ 129 w 129"/>
                <a:gd name="T48" fmla="*/ 165 h 16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9" h="165">
                  <a:moveTo>
                    <a:pt x="29" y="45"/>
                  </a:moveTo>
                  <a:lnTo>
                    <a:pt x="46" y="69"/>
                  </a:lnTo>
                  <a:lnTo>
                    <a:pt x="53" y="87"/>
                  </a:lnTo>
                  <a:lnTo>
                    <a:pt x="61" y="164"/>
                  </a:lnTo>
                  <a:lnTo>
                    <a:pt x="73" y="165"/>
                  </a:lnTo>
                  <a:lnTo>
                    <a:pt x="83" y="125"/>
                  </a:lnTo>
                  <a:lnTo>
                    <a:pt x="84" y="106"/>
                  </a:lnTo>
                  <a:lnTo>
                    <a:pt x="121" y="93"/>
                  </a:lnTo>
                  <a:lnTo>
                    <a:pt x="129" y="76"/>
                  </a:lnTo>
                  <a:lnTo>
                    <a:pt x="115" y="71"/>
                  </a:lnTo>
                  <a:lnTo>
                    <a:pt x="93" y="27"/>
                  </a:lnTo>
                  <a:lnTo>
                    <a:pt x="65" y="3"/>
                  </a:lnTo>
                  <a:lnTo>
                    <a:pt x="32" y="0"/>
                  </a:lnTo>
                  <a:lnTo>
                    <a:pt x="0" y="6"/>
                  </a:lnTo>
                  <a:lnTo>
                    <a:pt x="29" y="4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Freeform 488"/>
            <p:cNvSpPr/>
            <p:nvPr/>
          </p:nvSpPr>
          <p:spPr bwMode="auto">
            <a:xfrm>
              <a:off x="1806254" y="1799672"/>
              <a:ext cx="147267" cy="68499"/>
            </a:xfrm>
            <a:custGeom>
              <a:avLst/>
              <a:gdLst>
                <a:gd name="T0" fmla="*/ 0 w 282"/>
                <a:gd name="T1" fmla="*/ 0 h 147"/>
                <a:gd name="T2" fmla="*/ 1 w 282"/>
                <a:gd name="T3" fmla="*/ 0 h 147"/>
                <a:gd name="T4" fmla="*/ 3 w 282"/>
                <a:gd name="T5" fmla="*/ 1 h 147"/>
                <a:gd name="T6" fmla="*/ 4 w 282"/>
                <a:gd name="T7" fmla="*/ 1 h 147"/>
                <a:gd name="T8" fmla="*/ 4 w 282"/>
                <a:gd name="T9" fmla="*/ 1 h 147"/>
                <a:gd name="T10" fmla="*/ 5 w 282"/>
                <a:gd name="T11" fmla="*/ 1 h 147"/>
                <a:gd name="T12" fmla="*/ 5 w 282"/>
                <a:gd name="T13" fmla="*/ 1 h 147"/>
                <a:gd name="T14" fmla="*/ 6 w 282"/>
                <a:gd name="T15" fmla="*/ 2 h 147"/>
                <a:gd name="T16" fmla="*/ 6 w 282"/>
                <a:gd name="T17" fmla="*/ 2 h 147"/>
                <a:gd name="T18" fmla="*/ 6 w 282"/>
                <a:gd name="T19" fmla="*/ 2 h 147"/>
                <a:gd name="T20" fmla="*/ 7 w 282"/>
                <a:gd name="T21" fmla="*/ 3 h 147"/>
                <a:gd name="T22" fmla="*/ 6 w 282"/>
                <a:gd name="T23" fmla="*/ 3 h 147"/>
                <a:gd name="T24" fmla="*/ 6 w 282"/>
                <a:gd name="T25" fmla="*/ 3 h 147"/>
                <a:gd name="T26" fmla="*/ 5 w 282"/>
                <a:gd name="T27" fmla="*/ 3 h 147"/>
                <a:gd name="T28" fmla="*/ 5 w 282"/>
                <a:gd name="T29" fmla="*/ 3 h 147"/>
                <a:gd name="T30" fmla="*/ 5 w 282"/>
                <a:gd name="T31" fmla="*/ 3 h 147"/>
                <a:gd name="T32" fmla="*/ 4 w 282"/>
                <a:gd name="T33" fmla="*/ 3 h 147"/>
                <a:gd name="T34" fmla="*/ 3 w 282"/>
                <a:gd name="T35" fmla="*/ 3 h 147"/>
                <a:gd name="T36" fmla="*/ 3 w 282"/>
                <a:gd name="T37" fmla="*/ 3 h 147"/>
                <a:gd name="T38" fmla="*/ 3 w 282"/>
                <a:gd name="T39" fmla="*/ 2 h 147"/>
                <a:gd name="T40" fmla="*/ 1 w 282"/>
                <a:gd name="T41" fmla="*/ 1 h 147"/>
                <a:gd name="T42" fmla="*/ 0 w 282"/>
                <a:gd name="T43" fmla="*/ 0 h 14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82"/>
                <a:gd name="T67" fmla="*/ 0 h 147"/>
                <a:gd name="T68" fmla="*/ 282 w 282"/>
                <a:gd name="T69" fmla="*/ 147 h 14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82" h="147">
                  <a:moveTo>
                    <a:pt x="0" y="8"/>
                  </a:moveTo>
                  <a:lnTo>
                    <a:pt x="68" y="0"/>
                  </a:lnTo>
                  <a:lnTo>
                    <a:pt x="130" y="31"/>
                  </a:lnTo>
                  <a:lnTo>
                    <a:pt x="160" y="63"/>
                  </a:lnTo>
                  <a:lnTo>
                    <a:pt x="192" y="63"/>
                  </a:lnTo>
                  <a:lnTo>
                    <a:pt x="214" y="50"/>
                  </a:lnTo>
                  <a:lnTo>
                    <a:pt x="235" y="43"/>
                  </a:lnTo>
                  <a:lnTo>
                    <a:pt x="249" y="78"/>
                  </a:lnTo>
                  <a:lnTo>
                    <a:pt x="278" y="86"/>
                  </a:lnTo>
                  <a:lnTo>
                    <a:pt x="275" y="100"/>
                  </a:lnTo>
                  <a:lnTo>
                    <a:pt x="282" y="125"/>
                  </a:lnTo>
                  <a:lnTo>
                    <a:pt x="278" y="144"/>
                  </a:lnTo>
                  <a:lnTo>
                    <a:pt x="249" y="115"/>
                  </a:lnTo>
                  <a:lnTo>
                    <a:pt x="235" y="105"/>
                  </a:lnTo>
                  <a:lnTo>
                    <a:pt x="215" y="105"/>
                  </a:lnTo>
                  <a:lnTo>
                    <a:pt x="208" y="139"/>
                  </a:lnTo>
                  <a:lnTo>
                    <a:pt x="187" y="130"/>
                  </a:lnTo>
                  <a:lnTo>
                    <a:pt x="152" y="147"/>
                  </a:lnTo>
                  <a:lnTo>
                    <a:pt x="110" y="142"/>
                  </a:lnTo>
                  <a:lnTo>
                    <a:pt x="109" y="86"/>
                  </a:lnTo>
                  <a:lnTo>
                    <a:pt x="39" y="35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Freeform 489"/>
            <p:cNvSpPr/>
            <p:nvPr/>
          </p:nvSpPr>
          <p:spPr bwMode="auto">
            <a:xfrm>
              <a:off x="1916704" y="1840445"/>
              <a:ext cx="123336" cy="102748"/>
            </a:xfrm>
            <a:custGeom>
              <a:avLst/>
              <a:gdLst>
                <a:gd name="T0" fmla="*/ 2 w 234"/>
                <a:gd name="T1" fmla="*/ 0 h 221"/>
                <a:gd name="T2" fmla="*/ 2 w 234"/>
                <a:gd name="T3" fmla="*/ 0 h 221"/>
                <a:gd name="T4" fmla="*/ 3 w 234"/>
                <a:gd name="T5" fmla="*/ 0 h 221"/>
                <a:gd name="T6" fmla="*/ 4 w 234"/>
                <a:gd name="T7" fmla="*/ 1 h 221"/>
                <a:gd name="T8" fmla="*/ 5 w 234"/>
                <a:gd name="T9" fmla="*/ 2 h 221"/>
                <a:gd name="T10" fmla="*/ 5 w 234"/>
                <a:gd name="T11" fmla="*/ 3 h 221"/>
                <a:gd name="T12" fmla="*/ 5 w 234"/>
                <a:gd name="T13" fmla="*/ 3 h 221"/>
                <a:gd name="T14" fmla="*/ 5 w 234"/>
                <a:gd name="T15" fmla="*/ 4 h 221"/>
                <a:gd name="T16" fmla="*/ 5 w 234"/>
                <a:gd name="T17" fmla="*/ 4 h 221"/>
                <a:gd name="T18" fmla="*/ 4 w 234"/>
                <a:gd name="T19" fmla="*/ 5 h 221"/>
                <a:gd name="T20" fmla="*/ 4 w 234"/>
                <a:gd name="T21" fmla="*/ 5 h 221"/>
                <a:gd name="T22" fmla="*/ 3 w 234"/>
                <a:gd name="T23" fmla="*/ 4 h 221"/>
                <a:gd name="T24" fmla="*/ 3 w 234"/>
                <a:gd name="T25" fmla="*/ 4 h 221"/>
                <a:gd name="T26" fmla="*/ 2 w 234"/>
                <a:gd name="T27" fmla="*/ 5 h 221"/>
                <a:gd name="T28" fmla="*/ 1 w 234"/>
                <a:gd name="T29" fmla="*/ 5 h 221"/>
                <a:gd name="T30" fmla="*/ 1 w 234"/>
                <a:gd name="T31" fmla="*/ 4 h 221"/>
                <a:gd name="T32" fmla="*/ 1 w 234"/>
                <a:gd name="T33" fmla="*/ 4 h 221"/>
                <a:gd name="T34" fmla="*/ 1 w 234"/>
                <a:gd name="T35" fmla="*/ 3 h 221"/>
                <a:gd name="T36" fmla="*/ 1 w 234"/>
                <a:gd name="T37" fmla="*/ 4 h 221"/>
                <a:gd name="T38" fmla="*/ 2 w 234"/>
                <a:gd name="T39" fmla="*/ 4 h 221"/>
                <a:gd name="T40" fmla="*/ 3 w 234"/>
                <a:gd name="T41" fmla="*/ 4 h 221"/>
                <a:gd name="T42" fmla="*/ 1 w 234"/>
                <a:gd name="T43" fmla="*/ 3 h 221"/>
                <a:gd name="T44" fmla="*/ 1 w 234"/>
                <a:gd name="T45" fmla="*/ 2 h 221"/>
                <a:gd name="T46" fmla="*/ 1 w 234"/>
                <a:gd name="T47" fmla="*/ 2 h 221"/>
                <a:gd name="T48" fmla="*/ 1 w 234"/>
                <a:gd name="T49" fmla="*/ 1 h 221"/>
                <a:gd name="T50" fmla="*/ 1 w 234"/>
                <a:gd name="T51" fmla="*/ 1 h 221"/>
                <a:gd name="T52" fmla="*/ 0 w 234"/>
                <a:gd name="T53" fmla="*/ 1 h 221"/>
                <a:gd name="T54" fmla="*/ 0 w 234"/>
                <a:gd name="T55" fmla="*/ 1 h 221"/>
                <a:gd name="T56" fmla="*/ 0 w 234"/>
                <a:gd name="T57" fmla="*/ 0 h 221"/>
                <a:gd name="T58" fmla="*/ 1 w 234"/>
                <a:gd name="T59" fmla="*/ 0 h 221"/>
                <a:gd name="T60" fmla="*/ 1 w 234"/>
                <a:gd name="T61" fmla="*/ 1 h 221"/>
                <a:gd name="T62" fmla="*/ 2 w 234"/>
                <a:gd name="T63" fmla="*/ 1 h 221"/>
                <a:gd name="T64" fmla="*/ 2 w 234"/>
                <a:gd name="T65" fmla="*/ 1 h 221"/>
                <a:gd name="T66" fmla="*/ 1 w 234"/>
                <a:gd name="T67" fmla="*/ 0 h 221"/>
                <a:gd name="T68" fmla="*/ 2 w 234"/>
                <a:gd name="T69" fmla="*/ 0 h 221"/>
                <a:gd name="T70" fmla="*/ 2 w 234"/>
                <a:gd name="T71" fmla="*/ 0 h 22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4"/>
                <a:gd name="T109" fmla="*/ 0 h 221"/>
                <a:gd name="T110" fmla="*/ 234 w 234"/>
                <a:gd name="T111" fmla="*/ 221 h 22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4" h="221">
                  <a:moveTo>
                    <a:pt x="89" y="8"/>
                  </a:moveTo>
                  <a:lnTo>
                    <a:pt x="103" y="8"/>
                  </a:lnTo>
                  <a:lnTo>
                    <a:pt x="137" y="19"/>
                  </a:lnTo>
                  <a:lnTo>
                    <a:pt x="171" y="49"/>
                  </a:lnTo>
                  <a:lnTo>
                    <a:pt x="193" y="83"/>
                  </a:lnTo>
                  <a:lnTo>
                    <a:pt x="234" y="125"/>
                  </a:lnTo>
                  <a:lnTo>
                    <a:pt x="211" y="134"/>
                  </a:lnTo>
                  <a:lnTo>
                    <a:pt x="199" y="160"/>
                  </a:lnTo>
                  <a:lnTo>
                    <a:pt x="196" y="172"/>
                  </a:lnTo>
                  <a:lnTo>
                    <a:pt x="185" y="221"/>
                  </a:lnTo>
                  <a:lnTo>
                    <a:pt x="153" y="207"/>
                  </a:lnTo>
                  <a:lnTo>
                    <a:pt x="143" y="165"/>
                  </a:lnTo>
                  <a:lnTo>
                    <a:pt x="114" y="181"/>
                  </a:lnTo>
                  <a:lnTo>
                    <a:pt x="79" y="206"/>
                  </a:lnTo>
                  <a:lnTo>
                    <a:pt x="59" y="200"/>
                  </a:lnTo>
                  <a:lnTo>
                    <a:pt x="42" y="180"/>
                  </a:lnTo>
                  <a:lnTo>
                    <a:pt x="34" y="160"/>
                  </a:lnTo>
                  <a:lnTo>
                    <a:pt x="46" y="141"/>
                  </a:lnTo>
                  <a:lnTo>
                    <a:pt x="56" y="156"/>
                  </a:lnTo>
                  <a:lnTo>
                    <a:pt x="98" y="179"/>
                  </a:lnTo>
                  <a:lnTo>
                    <a:pt x="108" y="158"/>
                  </a:lnTo>
                  <a:lnTo>
                    <a:pt x="68" y="123"/>
                  </a:lnTo>
                  <a:lnTo>
                    <a:pt x="53" y="94"/>
                  </a:lnTo>
                  <a:lnTo>
                    <a:pt x="41" y="83"/>
                  </a:lnTo>
                  <a:lnTo>
                    <a:pt x="41" y="65"/>
                  </a:lnTo>
                  <a:lnTo>
                    <a:pt x="27" y="58"/>
                  </a:lnTo>
                  <a:lnTo>
                    <a:pt x="0" y="54"/>
                  </a:lnTo>
                  <a:lnTo>
                    <a:pt x="6" y="33"/>
                  </a:lnTo>
                  <a:lnTo>
                    <a:pt x="8" y="19"/>
                  </a:lnTo>
                  <a:lnTo>
                    <a:pt x="30" y="19"/>
                  </a:lnTo>
                  <a:lnTo>
                    <a:pt x="41" y="29"/>
                  </a:lnTo>
                  <a:lnTo>
                    <a:pt x="70" y="58"/>
                  </a:lnTo>
                  <a:lnTo>
                    <a:pt x="74" y="39"/>
                  </a:lnTo>
                  <a:lnTo>
                    <a:pt x="67" y="16"/>
                  </a:lnTo>
                  <a:lnTo>
                    <a:pt x="70" y="0"/>
                  </a:lnTo>
                  <a:lnTo>
                    <a:pt x="89" y="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Freeform 490"/>
            <p:cNvSpPr/>
            <p:nvPr/>
          </p:nvSpPr>
          <p:spPr bwMode="auto">
            <a:xfrm>
              <a:off x="1890932" y="1860016"/>
              <a:ext cx="82837" cy="63606"/>
            </a:xfrm>
            <a:custGeom>
              <a:avLst/>
              <a:gdLst>
                <a:gd name="T0" fmla="*/ 0 w 156"/>
                <a:gd name="T1" fmla="*/ 0 h 135"/>
                <a:gd name="T2" fmla="*/ 0 w 156"/>
                <a:gd name="T3" fmla="*/ 1 h 135"/>
                <a:gd name="T4" fmla="*/ 1 w 156"/>
                <a:gd name="T5" fmla="*/ 2 h 135"/>
                <a:gd name="T6" fmla="*/ 2 w 156"/>
                <a:gd name="T7" fmla="*/ 3 h 135"/>
                <a:gd name="T8" fmla="*/ 2 w 156"/>
                <a:gd name="T9" fmla="*/ 2 h 135"/>
                <a:gd name="T10" fmla="*/ 2 w 156"/>
                <a:gd name="T11" fmla="*/ 3 h 135"/>
                <a:gd name="T12" fmla="*/ 3 w 156"/>
                <a:gd name="T13" fmla="*/ 3 h 135"/>
                <a:gd name="T14" fmla="*/ 3 w 156"/>
                <a:gd name="T15" fmla="*/ 3 h 135"/>
                <a:gd name="T16" fmla="*/ 4 w 156"/>
                <a:gd name="T17" fmla="*/ 3 h 135"/>
                <a:gd name="T18" fmla="*/ 3 w 156"/>
                <a:gd name="T19" fmla="*/ 2 h 135"/>
                <a:gd name="T20" fmla="*/ 3 w 156"/>
                <a:gd name="T21" fmla="*/ 1 h 135"/>
                <a:gd name="T22" fmla="*/ 2 w 156"/>
                <a:gd name="T23" fmla="*/ 1 h 135"/>
                <a:gd name="T24" fmla="*/ 2 w 156"/>
                <a:gd name="T25" fmla="*/ 1 h 135"/>
                <a:gd name="T26" fmla="*/ 2 w 156"/>
                <a:gd name="T27" fmla="*/ 0 h 135"/>
                <a:gd name="T28" fmla="*/ 1 w 156"/>
                <a:gd name="T29" fmla="*/ 0 h 135"/>
                <a:gd name="T30" fmla="*/ 1 w 156"/>
                <a:gd name="T31" fmla="*/ 0 h 135"/>
                <a:gd name="T32" fmla="*/ 0 w 156"/>
                <a:gd name="T33" fmla="*/ 0 h 135"/>
                <a:gd name="T34" fmla="*/ 0 w 156"/>
                <a:gd name="T35" fmla="*/ 0 h 13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6"/>
                <a:gd name="T55" fmla="*/ 0 h 135"/>
                <a:gd name="T56" fmla="*/ 156 w 156"/>
                <a:gd name="T57" fmla="*/ 135 h 13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6" h="135">
                  <a:moveTo>
                    <a:pt x="0" y="18"/>
                  </a:moveTo>
                  <a:lnTo>
                    <a:pt x="16" y="40"/>
                  </a:lnTo>
                  <a:lnTo>
                    <a:pt x="40" y="74"/>
                  </a:lnTo>
                  <a:lnTo>
                    <a:pt x="77" y="117"/>
                  </a:lnTo>
                  <a:lnTo>
                    <a:pt x="99" y="91"/>
                  </a:lnTo>
                  <a:lnTo>
                    <a:pt x="100" y="114"/>
                  </a:lnTo>
                  <a:lnTo>
                    <a:pt x="117" y="117"/>
                  </a:lnTo>
                  <a:lnTo>
                    <a:pt x="145" y="135"/>
                  </a:lnTo>
                  <a:lnTo>
                    <a:pt x="156" y="114"/>
                  </a:lnTo>
                  <a:lnTo>
                    <a:pt x="116" y="79"/>
                  </a:lnTo>
                  <a:lnTo>
                    <a:pt x="104" y="52"/>
                  </a:lnTo>
                  <a:lnTo>
                    <a:pt x="89" y="39"/>
                  </a:lnTo>
                  <a:lnTo>
                    <a:pt x="89" y="21"/>
                  </a:lnTo>
                  <a:lnTo>
                    <a:pt x="75" y="14"/>
                  </a:lnTo>
                  <a:lnTo>
                    <a:pt x="47" y="9"/>
                  </a:lnTo>
                  <a:lnTo>
                    <a:pt x="26" y="0"/>
                  </a:lnTo>
                  <a:lnTo>
                    <a:pt x="5" y="4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Freeform 491"/>
            <p:cNvSpPr/>
            <p:nvPr/>
          </p:nvSpPr>
          <p:spPr bwMode="auto">
            <a:xfrm>
              <a:off x="1936953" y="1507737"/>
              <a:ext cx="837579" cy="370219"/>
            </a:xfrm>
            <a:custGeom>
              <a:avLst/>
              <a:gdLst>
                <a:gd name="T0" fmla="*/ 35 w 1596"/>
                <a:gd name="T1" fmla="*/ 8 h 795"/>
                <a:gd name="T2" fmla="*/ 31 w 1596"/>
                <a:gd name="T3" fmla="*/ 7 h 795"/>
                <a:gd name="T4" fmla="*/ 30 w 1596"/>
                <a:gd name="T5" fmla="*/ 6 h 795"/>
                <a:gd name="T6" fmla="*/ 29 w 1596"/>
                <a:gd name="T7" fmla="*/ 6 h 795"/>
                <a:gd name="T8" fmla="*/ 27 w 1596"/>
                <a:gd name="T9" fmla="*/ 5 h 795"/>
                <a:gd name="T10" fmla="*/ 24 w 1596"/>
                <a:gd name="T11" fmla="*/ 3 h 795"/>
                <a:gd name="T12" fmla="*/ 20 w 1596"/>
                <a:gd name="T13" fmla="*/ 2 h 795"/>
                <a:gd name="T14" fmla="*/ 17 w 1596"/>
                <a:gd name="T15" fmla="*/ 1 h 795"/>
                <a:gd name="T16" fmla="*/ 15 w 1596"/>
                <a:gd name="T17" fmla="*/ 1 h 795"/>
                <a:gd name="T18" fmla="*/ 12 w 1596"/>
                <a:gd name="T19" fmla="*/ 1 h 795"/>
                <a:gd name="T20" fmla="*/ 9 w 1596"/>
                <a:gd name="T21" fmla="*/ 1 h 795"/>
                <a:gd name="T22" fmla="*/ 9 w 1596"/>
                <a:gd name="T23" fmla="*/ 4 h 795"/>
                <a:gd name="T24" fmla="*/ 10 w 1596"/>
                <a:gd name="T25" fmla="*/ 5 h 795"/>
                <a:gd name="T26" fmla="*/ 10 w 1596"/>
                <a:gd name="T27" fmla="*/ 6 h 795"/>
                <a:gd name="T28" fmla="*/ 9 w 1596"/>
                <a:gd name="T29" fmla="*/ 6 h 795"/>
                <a:gd name="T30" fmla="*/ 7 w 1596"/>
                <a:gd name="T31" fmla="*/ 5 h 795"/>
                <a:gd name="T32" fmla="*/ 6 w 1596"/>
                <a:gd name="T33" fmla="*/ 6 h 795"/>
                <a:gd name="T34" fmla="*/ 5 w 1596"/>
                <a:gd name="T35" fmla="*/ 5 h 795"/>
                <a:gd name="T36" fmla="*/ 2 w 1596"/>
                <a:gd name="T37" fmla="*/ 5 h 795"/>
                <a:gd name="T38" fmla="*/ 1 w 1596"/>
                <a:gd name="T39" fmla="*/ 6 h 795"/>
                <a:gd name="T40" fmla="*/ 1 w 1596"/>
                <a:gd name="T41" fmla="*/ 7 h 795"/>
                <a:gd name="T42" fmla="*/ 0 w 1596"/>
                <a:gd name="T43" fmla="*/ 7 h 795"/>
                <a:gd name="T44" fmla="*/ 0 w 1596"/>
                <a:gd name="T45" fmla="*/ 9 h 795"/>
                <a:gd name="T46" fmla="*/ 1 w 1596"/>
                <a:gd name="T47" fmla="*/ 10 h 795"/>
                <a:gd name="T48" fmla="*/ 2 w 1596"/>
                <a:gd name="T49" fmla="*/ 10 h 795"/>
                <a:gd name="T50" fmla="*/ 3 w 1596"/>
                <a:gd name="T51" fmla="*/ 12 h 795"/>
                <a:gd name="T52" fmla="*/ 7 w 1596"/>
                <a:gd name="T53" fmla="*/ 11 h 795"/>
                <a:gd name="T54" fmla="*/ 6 w 1596"/>
                <a:gd name="T55" fmla="*/ 13 h 795"/>
                <a:gd name="T56" fmla="*/ 4 w 1596"/>
                <a:gd name="T57" fmla="*/ 15 h 795"/>
                <a:gd name="T58" fmla="*/ 7 w 1596"/>
                <a:gd name="T59" fmla="*/ 17 h 795"/>
                <a:gd name="T60" fmla="*/ 8 w 1596"/>
                <a:gd name="T61" fmla="*/ 17 h 795"/>
                <a:gd name="T62" fmla="*/ 9 w 1596"/>
                <a:gd name="T63" fmla="*/ 17 h 795"/>
                <a:gd name="T64" fmla="*/ 9 w 1596"/>
                <a:gd name="T65" fmla="*/ 13 h 795"/>
                <a:gd name="T66" fmla="*/ 11 w 1596"/>
                <a:gd name="T67" fmla="*/ 12 h 795"/>
                <a:gd name="T68" fmla="*/ 11 w 1596"/>
                <a:gd name="T69" fmla="*/ 11 h 795"/>
                <a:gd name="T70" fmla="*/ 12 w 1596"/>
                <a:gd name="T71" fmla="*/ 11 h 795"/>
                <a:gd name="T72" fmla="*/ 13 w 1596"/>
                <a:gd name="T73" fmla="*/ 12 h 795"/>
                <a:gd name="T74" fmla="*/ 13 w 1596"/>
                <a:gd name="T75" fmla="*/ 13 h 795"/>
                <a:gd name="T76" fmla="*/ 14 w 1596"/>
                <a:gd name="T77" fmla="*/ 15 h 795"/>
                <a:gd name="T78" fmla="*/ 17 w 1596"/>
                <a:gd name="T79" fmla="*/ 15 h 795"/>
                <a:gd name="T80" fmla="*/ 17 w 1596"/>
                <a:gd name="T81" fmla="*/ 17 h 795"/>
                <a:gd name="T82" fmla="*/ 18 w 1596"/>
                <a:gd name="T83" fmla="*/ 19 h 795"/>
                <a:gd name="T84" fmla="*/ 21 w 1596"/>
                <a:gd name="T85" fmla="*/ 18 h 795"/>
                <a:gd name="T86" fmla="*/ 23 w 1596"/>
                <a:gd name="T87" fmla="*/ 18 h 795"/>
                <a:gd name="T88" fmla="*/ 23 w 1596"/>
                <a:gd name="T89" fmla="*/ 17 h 795"/>
                <a:gd name="T90" fmla="*/ 23 w 1596"/>
                <a:gd name="T91" fmla="*/ 16 h 795"/>
                <a:gd name="T92" fmla="*/ 25 w 1596"/>
                <a:gd name="T93" fmla="*/ 17 h 795"/>
                <a:gd name="T94" fmla="*/ 27 w 1596"/>
                <a:gd name="T95" fmla="*/ 16 h 795"/>
                <a:gd name="T96" fmla="*/ 31 w 1596"/>
                <a:gd name="T97" fmla="*/ 17 h 795"/>
                <a:gd name="T98" fmla="*/ 31 w 1596"/>
                <a:gd name="T99" fmla="*/ 14 h 795"/>
                <a:gd name="T100" fmla="*/ 34 w 1596"/>
                <a:gd name="T101" fmla="*/ 11 h 79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596"/>
                <a:gd name="T154" fmla="*/ 0 h 795"/>
                <a:gd name="T155" fmla="*/ 1596 w 1596"/>
                <a:gd name="T156" fmla="*/ 795 h 79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596" h="795">
                  <a:moveTo>
                    <a:pt x="1561" y="408"/>
                  </a:moveTo>
                  <a:lnTo>
                    <a:pt x="1596" y="391"/>
                  </a:lnTo>
                  <a:lnTo>
                    <a:pt x="1516" y="328"/>
                  </a:lnTo>
                  <a:lnTo>
                    <a:pt x="1467" y="354"/>
                  </a:lnTo>
                  <a:lnTo>
                    <a:pt x="1395" y="331"/>
                  </a:lnTo>
                  <a:lnTo>
                    <a:pt x="1358" y="311"/>
                  </a:lnTo>
                  <a:lnTo>
                    <a:pt x="1327" y="311"/>
                  </a:lnTo>
                  <a:lnTo>
                    <a:pt x="1310" y="272"/>
                  </a:lnTo>
                  <a:lnTo>
                    <a:pt x="1297" y="246"/>
                  </a:lnTo>
                  <a:lnTo>
                    <a:pt x="1273" y="246"/>
                  </a:lnTo>
                  <a:lnTo>
                    <a:pt x="1247" y="246"/>
                  </a:lnTo>
                  <a:lnTo>
                    <a:pt x="1226" y="257"/>
                  </a:lnTo>
                  <a:lnTo>
                    <a:pt x="1186" y="212"/>
                  </a:lnTo>
                  <a:lnTo>
                    <a:pt x="1171" y="220"/>
                  </a:lnTo>
                  <a:lnTo>
                    <a:pt x="1150" y="230"/>
                  </a:lnTo>
                  <a:lnTo>
                    <a:pt x="1133" y="239"/>
                  </a:lnTo>
                  <a:lnTo>
                    <a:pt x="1098" y="207"/>
                  </a:lnTo>
                  <a:lnTo>
                    <a:pt x="1017" y="134"/>
                  </a:lnTo>
                  <a:lnTo>
                    <a:pt x="958" y="89"/>
                  </a:lnTo>
                  <a:lnTo>
                    <a:pt x="919" y="50"/>
                  </a:lnTo>
                  <a:lnTo>
                    <a:pt x="852" y="97"/>
                  </a:lnTo>
                  <a:lnTo>
                    <a:pt x="841" y="62"/>
                  </a:lnTo>
                  <a:lnTo>
                    <a:pt x="750" y="58"/>
                  </a:lnTo>
                  <a:lnTo>
                    <a:pt x="739" y="58"/>
                  </a:lnTo>
                  <a:lnTo>
                    <a:pt x="696" y="0"/>
                  </a:lnTo>
                  <a:lnTo>
                    <a:pt x="654" y="8"/>
                  </a:lnTo>
                  <a:lnTo>
                    <a:pt x="623" y="31"/>
                  </a:lnTo>
                  <a:lnTo>
                    <a:pt x="566" y="44"/>
                  </a:lnTo>
                  <a:lnTo>
                    <a:pt x="546" y="32"/>
                  </a:lnTo>
                  <a:lnTo>
                    <a:pt x="516" y="67"/>
                  </a:lnTo>
                  <a:lnTo>
                    <a:pt x="492" y="62"/>
                  </a:lnTo>
                  <a:lnTo>
                    <a:pt x="409" y="70"/>
                  </a:lnTo>
                  <a:lnTo>
                    <a:pt x="395" y="67"/>
                  </a:lnTo>
                  <a:lnTo>
                    <a:pt x="384" y="75"/>
                  </a:lnTo>
                  <a:lnTo>
                    <a:pt x="417" y="119"/>
                  </a:lnTo>
                  <a:lnTo>
                    <a:pt x="395" y="159"/>
                  </a:lnTo>
                  <a:lnTo>
                    <a:pt x="396" y="189"/>
                  </a:lnTo>
                  <a:lnTo>
                    <a:pt x="396" y="204"/>
                  </a:lnTo>
                  <a:lnTo>
                    <a:pt x="441" y="204"/>
                  </a:lnTo>
                  <a:lnTo>
                    <a:pt x="454" y="230"/>
                  </a:lnTo>
                  <a:lnTo>
                    <a:pt x="454" y="257"/>
                  </a:lnTo>
                  <a:lnTo>
                    <a:pt x="441" y="263"/>
                  </a:lnTo>
                  <a:lnTo>
                    <a:pt x="425" y="246"/>
                  </a:lnTo>
                  <a:lnTo>
                    <a:pt x="405" y="257"/>
                  </a:lnTo>
                  <a:lnTo>
                    <a:pt x="395" y="269"/>
                  </a:lnTo>
                  <a:lnTo>
                    <a:pt x="361" y="246"/>
                  </a:lnTo>
                  <a:lnTo>
                    <a:pt x="351" y="224"/>
                  </a:lnTo>
                  <a:lnTo>
                    <a:pt x="322" y="235"/>
                  </a:lnTo>
                  <a:lnTo>
                    <a:pt x="322" y="243"/>
                  </a:lnTo>
                  <a:lnTo>
                    <a:pt x="302" y="224"/>
                  </a:lnTo>
                  <a:lnTo>
                    <a:pt x="273" y="246"/>
                  </a:lnTo>
                  <a:lnTo>
                    <a:pt x="240" y="257"/>
                  </a:lnTo>
                  <a:lnTo>
                    <a:pt x="229" y="246"/>
                  </a:lnTo>
                  <a:lnTo>
                    <a:pt x="221" y="224"/>
                  </a:lnTo>
                  <a:lnTo>
                    <a:pt x="176" y="220"/>
                  </a:lnTo>
                  <a:lnTo>
                    <a:pt x="103" y="216"/>
                  </a:lnTo>
                  <a:lnTo>
                    <a:pt x="85" y="220"/>
                  </a:lnTo>
                  <a:lnTo>
                    <a:pt x="81" y="235"/>
                  </a:lnTo>
                  <a:lnTo>
                    <a:pt x="69" y="230"/>
                  </a:lnTo>
                  <a:lnTo>
                    <a:pt x="54" y="254"/>
                  </a:lnTo>
                  <a:lnTo>
                    <a:pt x="43" y="272"/>
                  </a:lnTo>
                  <a:lnTo>
                    <a:pt x="43" y="281"/>
                  </a:lnTo>
                  <a:lnTo>
                    <a:pt x="51" y="299"/>
                  </a:lnTo>
                  <a:lnTo>
                    <a:pt x="39" y="304"/>
                  </a:lnTo>
                  <a:lnTo>
                    <a:pt x="28" y="272"/>
                  </a:lnTo>
                  <a:lnTo>
                    <a:pt x="7" y="276"/>
                  </a:lnTo>
                  <a:lnTo>
                    <a:pt x="0" y="318"/>
                  </a:lnTo>
                  <a:lnTo>
                    <a:pt x="0" y="343"/>
                  </a:lnTo>
                  <a:lnTo>
                    <a:pt x="0" y="366"/>
                  </a:lnTo>
                  <a:lnTo>
                    <a:pt x="11" y="387"/>
                  </a:lnTo>
                  <a:lnTo>
                    <a:pt x="20" y="399"/>
                  </a:lnTo>
                  <a:lnTo>
                    <a:pt x="20" y="424"/>
                  </a:lnTo>
                  <a:lnTo>
                    <a:pt x="39" y="422"/>
                  </a:lnTo>
                  <a:lnTo>
                    <a:pt x="62" y="403"/>
                  </a:lnTo>
                  <a:lnTo>
                    <a:pt x="74" y="422"/>
                  </a:lnTo>
                  <a:lnTo>
                    <a:pt x="91" y="445"/>
                  </a:lnTo>
                  <a:lnTo>
                    <a:pt x="103" y="468"/>
                  </a:lnTo>
                  <a:lnTo>
                    <a:pt x="121" y="512"/>
                  </a:lnTo>
                  <a:lnTo>
                    <a:pt x="157" y="501"/>
                  </a:lnTo>
                  <a:lnTo>
                    <a:pt x="209" y="489"/>
                  </a:lnTo>
                  <a:lnTo>
                    <a:pt x="291" y="477"/>
                  </a:lnTo>
                  <a:lnTo>
                    <a:pt x="312" y="506"/>
                  </a:lnTo>
                  <a:lnTo>
                    <a:pt x="316" y="562"/>
                  </a:lnTo>
                  <a:lnTo>
                    <a:pt x="273" y="573"/>
                  </a:lnTo>
                  <a:lnTo>
                    <a:pt x="240" y="581"/>
                  </a:lnTo>
                  <a:lnTo>
                    <a:pt x="248" y="621"/>
                  </a:lnTo>
                  <a:lnTo>
                    <a:pt x="191" y="621"/>
                  </a:lnTo>
                  <a:lnTo>
                    <a:pt x="240" y="699"/>
                  </a:lnTo>
                  <a:lnTo>
                    <a:pt x="262" y="706"/>
                  </a:lnTo>
                  <a:lnTo>
                    <a:pt x="284" y="710"/>
                  </a:lnTo>
                  <a:lnTo>
                    <a:pt x="298" y="744"/>
                  </a:lnTo>
                  <a:lnTo>
                    <a:pt x="311" y="731"/>
                  </a:lnTo>
                  <a:lnTo>
                    <a:pt x="352" y="723"/>
                  </a:lnTo>
                  <a:lnTo>
                    <a:pt x="378" y="736"/>
                  </a:lnTo>
                  <a:lnTo>
                    <a:pt x="395" y="753"/>
                  </a:lnTo>
                  <a:lnTo>
                    <a:pt x="406" y="736"/>
                  </a:lnTo>
                  <a:lnTo>
                    <a:pt x="435" y="741"/>
                  </a:lnTo>
                  <a:lnTo>
                    <a:pt x="386" y="565"/>
                  </a:lnTo>
                  <a:lnTo>
                    <a:pt x="405" y="556"/>
                  </a:lnTo>
                  <a:lnTo>
                    <a:pt x="469" y="518"/>
                  </a:lnTo>
                  <a:lnTo>
                    <a:pt x="480" y="515"/>
                  </a:lnTo>
                  <a:lnTo>
                    <a:pt x="471" y="501"/>
                  </a:lnTo>
                  <a:lnTo>
                    <a:pt x="484" y="508"/>
                  </a:lnTo>
                  <a:lnTo>
                    <a:pt x="484" y="489"/>
                  </a:lnTo>
                  <a:lnTo>
                    <a:pt x="492" y="477"/>
                  </a:lnTo>
                  <a:lnTo>
                    <a:pt x="498" y="483"/>
                  </a:lnTo>
                  <a:lnTo>
                    <a:pt x="513" y="483"/>
                  </a:lnTo>
                  <a:lnTo>
                    <a:pt x="527" y="493"/>
                  </a:lnTo>
                  <a:lnTo>
                    <a:pt x="544" y="470"/>
                  </a:lnTo>
                  <a:lnTo>
                    <a:pt x="558" y="477"/>
                  </a:lnTo>
                  <a:lnTo>
                    <a:pt x="544" y="508"/>
                  </a:lnTo>
                  <a:lnTo>
                    <a:pt x="554" y="550"/>
                  </a:lnTo>
                  <a:lnTo>
                    <a:pt x="584" y="575"/>
                  </a:lnTo>
                  <a:lnTo>
                    <a:pt x="584" y="581"/>
                  </a:lnTo>
                  <a:lnTo>
                    <a:pt x="575" y="602"/>
                  </a:lnTo>
                  <a:lnTo>
                    <a:pt x="577" y="611"/>
                  </a:lnTo>
                  <a:lnTo>
                    <a:pt x="621" y="629"/>
                  </a:lnTo>
                  <a:lnTo>
                    <a:pt x="632" y="656"/>
                  </a:lnTo>
                  <a:lnTo>
                    <a:pt x="671" y="639"/>
                  </a:lnTo>
                  <a:lnTo>
                    <a:pt x="717" y="629"/>
                  </a:lnTo>
                  <a:lnTo>
                    <a:pt x="750" y="708"/>
                  </a:lnTo>
                  <a:lnTo>
                    <a:pt x="763" y="745"/>
                  </a:lnTo>
                  <a:lnTo>
                    <a:pt x="751" y="754"/>
                  </a:lnTo>
                  <a:lnTo>
                    <a:pt x="746" y="768"/>
                  </a:lnTo>
                  <a:lnTo>
                    <a:pt x="779" y="779"/>
                  </a:lnTo>
                  <a:lnTo>
                    <a:pt x="789" y="795"/>
                  </a:lnTo>
                  <a:lnTo>
                    <a:pt x="835" y="779"/>
                  </a:lnTo>
                  <a:lnTo>
                    <a:pt x="848" y="795"/>
                  </a:lnTo>
                  <a:lnTo>
                    <a:pt x="882" y="776"/>
                  </a:lnTo>
                  <a:lnTo>
                    <a:pt x="904" y="771"/>
                  </a:lnTo>
                  <a:lnTo>
                    <a:pt x="930" y="777"/>
                  </a:lnTo>
                  <a:lnTo>
                    <a:pt x="989" y="777"/>
                  </a:lnTo>
                  <a:lnTo>
                    <a:pt x="977" y="764"/>
                  </a:lnTo>
                  <a:lnTo>
                    <a:pt x="977" y="741"/>
                  </a:lnTo>
                  <a:lnTo>
                    <a:pt x="984" y="726"/>
                  </a:lnTo>
                  <a:lnTo>
                    <a:pt x="984" y="714"/>
                  </a:lnTo>
                  <a:lnTo>
                    <a:pt x="967" y="702"/>
                  </a:lnTo>
                  <a:lnTo>
                    <a:pt x="1004" y="698"/>
                  </a:lnTo>
                  <a:lnTo>
                    <a:pt x="1039" y="702"/>
                  </a:lnTo>
                  <a:lnTo>
                    <a:pt x="1047" y="714"/>
                  </a:lnTo>
                  <a:lnTo>
                    <a:pt x="1071" y="708"/>
                  </a:lnTo>
                  <a:lnTo>
                    <a:pt x="1055" y="673"/>
                  </a:lnTo>
                  <a:lnTo>
                    <a:pt x="1073" y="669"/>
                  </a:lnTo>
                  <a:lnTo>
                    <a:pt x="1166" y="683"/>
                  </a:lnTo>
                  <a:lnTo>
                    <a:pt x="1241" y="691"/>
                  </a:lnTo>
                  <a:lnTo>
                    <a:pt x="1297" y="719"/>
                  </a:lnTo>
                  <a:lnTo>
                    <a:pt x="1327" y="719"/>
                  </a:lnTo>
                  <a:lnTo>
                    <a:pt x="1336" y="753"/>
                  </a:lnTo>
                  <a:lnTo>
                    <a:pt x="1358" y="683"/>
                  </a:lnTo>
                  <a:lnTo>
                    <a:pt x="1327" y="607"/>
                  </a:lnTo>
                  <a:lnTo>
                    <a:pt x="1422" y="581"/>
                  </a:lnTo>
                  <a:lnTo>
                    <a:pt x="1436" y="539"/>
                  </a:lnTo>
                  <a:lnTo>
                    <a:pt x="1448" y="477"/>
                  </a:lnTo>
                  <a:lnTo>
                    <a:pt x="1545" y="483"/>
                  </a:lnTo>
                  <a:lnTo>
                    <a:pt x="1561" y="40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Freeform 492"/>
            <p:cNvSpPr/>
            <p:nvPr/>
          </p:nvSpPr>
          <p:spPr bwMode="auto">
            <a:xfrm>
              <a:off x="2137604" y="1745852"/>
              <a:ext cx="368167" cy="229960"/>
            </a:xfrm>
            <a:custGeom>
              <a:avLst/>
              <a:gdLst>
                <a:gd name="T0" fmla="*/ 1 w 697"/>
                <a:gd name="T1" fmla="*/ 5 h 492"/>
                <a:gd name="T2" fmla="*/ 2 w 697"/>
                <a:gd name="T3" fmla="*/ 4 h 492"/>
                <a:gd name="T4" fmla="*/ 2 w 697"/>
                <a:gd name="T5" fmla="*/ 4 h 492"/>
                <a:gd name="T6" fmla="*/ 3 w 697"/>
                <a:gd name="T7" fmla="*/ 4 h 492"/>
                <a:gd name="T8" fmla="*/ 4 w 697"/>
                <a:gd name="T9" fmla="*/ 4 h 492"/>
                <a:gd name="T10" fmla="*/ 4 w 697"/>
                <a:gd name="T11" fmla="*/ 5 h 492"/>
                <a:gd name="T12" fmla="*/ 4 w 697"/>
                <a:gd name="T13" fmla="*/ 5 h 492"/>
                <a:gd name="T14" fmla="*/ 5 w 697"/>
                <a:gd name="T15" fmla="*/ 7 h 492"/>
                <a:gd name="T16" fmla="*/ 5 w 697"/>
                <a:gd name="T17" fmla="*/ 6 h 492"/>
                <a:gd name="T18" fmla="*/ 6 w 697"/>
                <a:gd name="T19" fmla="*/ 7 h 492"/>
                <a:gd name="T20" fmla="*/ 8 w 697"/>
                <a:gd name="T21" fmla="*/ 8 h 492"/>
                <a:gd name="T22" fmla="*/ 9 w 697"/>
                <a:gd name="T23" fmla="*/ 9 h 492"/>
                <a:gd name="T24" fmla="*/ 10 w 697"/>
                <a:gd name="T25" fmla="*/ 10 h 492"/>
                <a:gd name="T26" fmla="*/ 11 w 697"/>
                <a:gd name="T27" fmla="*/ 11 h 492"/>
                <a:gd name="T28" fmla="*/ 12 w 697"/>
                <a:gd name="T29" fmla="*/ 10 h 492"/>
                <a:gd name="T30" fmla="*/ 12 w 697"/>
                <a:gd name="T31" fmla="*/ 9 h 492"/>
                <a:gd name="T32" fmla="*/ 11 w 697"/>
                <a:gd name="T33" fmla="*/ 7 h 492"/>
                <a:gd name="T34" fmla="*/ 12 w 697"/>
                <a:gd name="T35" fmla="*/ 7 h 492"/>
                <a:gd name="T36" fmla="*/ 14 w 697"/>
                <a:gd name="T37" fmla="*/ 7 h 492"/>
                <a:gd name="T38" fmla="*/ 16 w 697"/>
                <a:gd name="T39" fmla="*/ 7 h 492"/>
                <a:gd name="T40" fmla="*/ 16 w 697"/>
                <a:gd name="T41" fmla="*/ 6 h 492"/>
                <a:gd name="T42" fmla="*/ 13 w 697"/>
                <a:gd name="T43" fmla="*/ 6 h 492"/>
                <a:gd name="T44" fmla="*/ 12 w 697"/>
                <a:gd name="T45" fmla="*/ 6 h 492"/>
                <a:gd name="T46" fmla="*/ 11 w 697"/>
                <a:gd name="T47" fmla="*/ 7 h 492"/>
                <a:gd name="T48" fmla="*/ 10 w 697"/>
                <a:gd name="T49" fmla="*/ 6 h 492"/>
                <a:gd name="T50" fmla="*/ 9 w 697"/>
                <a:gd name="T51" fmla="*/ 7 h 492"/>
                <a:gd name="T52" fmla="*/ 9 w 697"/>
                <a:gd name="T53" fmla="*/ 6 h 492"/>
                <a:gd name="T54" fmla="*/ 9 w 697"/>
                <a:gd name="T55" fmla="*/ 5 h 492"/>
                <a:gd name="T56" fmla="*/ 9 w 697"/>
                <a:gd name="T57" fmla="*/ 4 h 492"/>
                <a:gd name="T58" fmla="*/ 6 w 697"/>
                <a:gd name="T59" fmla="*/ 3 h 492"/>
                <a:gd name="T60" fmla="*/ 5 w 697"/>
                <a:gd name="T61" fmla="*/ 2 h 492"/>
                <a:gd name="T62" fmla="*/ 3 w 697"/>
                <a:gd name="T63" fmla="*/ 3 h 492"/>
                <a:gd name="T64" fmla="*/ 2 w 697"/>
                <a:gd name="T65" fmla="*/ 1 h 492"/>
                <a:gd name="T66" fmla="*/ 2 w 697"/>
                <a:gd name="T67" fmla="*/ 0 h 492"/>
                <a:gd name="T68" fmla="*/ 1 w 697"/>
                <a:gd name="T69" fmla="*/ 5 h 4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97"/>
                <a:gd name="T106" fmla="*/ 0 h 492"/>
                <a:gd name="T107" fmla="*/ 697 w 697"/>
                <a:gd name="T108" fmla="*/ 492 h 4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97" h="492">
                  <a:moveTo>
                    <a:pt x="49" y="226"/>
                  </a:moveTo>
                  <a:lnTo>
                    <a:pt x="65" y="221"/>
                  </a:lnTo>
                  <a:lnTo>
                    <a:pt x="72" y="202"/>
                  </a:lnTo>
                  <a:lnTo>
                    <a:pt x="81" y="184"/>
                  </a:lnTo>
                  <a:lnTo>
                    <a:pt x="98" y="193"/>
                  </a:lnTo>
                  <a:lnTo>
                    <a:pt x="94" y="168"/>
                  </a:lnTo>
                  <a:lnTo>
                    <a:pt x="112" y="158"/>
                  </a:lnTo>
                  <a:lnTo>
                    <a:pt x="124" y="176"/>
                  </a:lnTo>
                  <a:lnTo>
                    <a:pt x="141" y="176"/>
                  </a:lnTo>
                  <a:lnTo>
                    <a:pt x="158" y="187"/>
                  </a:lnTo>
                  <a:lnTo>
                    <a:pt x="168" y="193"/>
                  </a:lnTo>
                  <a:lnTo>
                    <a:pt x="168" y="199"/>
                  </a:lnTo>
                  <a:lnTo>
                    <a:pt x="169" y="214"/>
                  </a:lnTo>
                  <a:lnTo>
                    <a:pt x="189" y="221"/>
                  </a:lnTo>
                  <a:lnTo>
                    <a:pt x="189" y="244"/>
                  </a:lnTo>
                  <a:lnTo>
                    <a:pt x="205" y="276"/>
                  </a:lnTo>
                  <a:lnTo>
                    <a:pt x="225" y="280"/>
                  </a:lnTo>
                  <a:lnTo>
                    <a:pt x="230" y="272"/>
                  </a:lnTo>
                  <a:lnTo>
                    <a:pt x="251" y="258"/>
                  </a:lnTo>
                  <a:lnTo>
                    <a:pt x="270" y="276"/>
                  </a:lnTo>
                  <a:lnTo>
                    <a:pt x="290" y="306"/>
                  </a:lnTo>
                  <a:lnTo>
                    <a:pt x="325" y="344"/>
                  </a:lnTo>
                  <a:lnTo>
                    <a:pt x="383" y="360"/>
                  </a:lnTo>
                  <a:lnTo>
                    <a:pt x="386" y="384"/>
                  </a:lnTo>
                  <a:lnTo>
                    <a:pt x="423" y="400"/>
                  </a:lnTo>
                  <a:lnTo>
                    <a:pt x="440" y="425"/>
                  </a:lnTo>
                  <a:lnTo>
                    <a:pt x="427" y="491"/>
                  </a:lnTo>
                  <a:lnTo>
                    <a:pt x="459" y="492"/>
                  </a:lnTo>
                  <a:lnTo>
                    <a:pt x="485" y="457"/>
                  </a:lnTo>
                  <a:lnTo>
                    <a:pt x="498" y="440"/>
                  </a:lnTo>
                  <a:lnTo>
                    <a:pt x="507" y="421"/>
                  </a:lnTo>
                  <a:lnTo>
                    <a:pt x="501" y="387"/>
                  </a:lnTo>
                  <a:lnTo>
                    <a:pt x="473" y="373"/>
                  </a:lnTo>
                  <a:lnTo>
                    <a:pt x="481" y="314"/>
                  </a:lnTo>
                  <a:lnTo>
                    <a:pt x="505" y="290"/>
                  </a:lnTo>
                  <a:lnTo>
                    <a:pt x="527" y="298"/>
                  </a:lnTo>
                  <a:lnTo>
                    <a:pt x="579" y="287"/>
                  </a:lnTo>
                  <a:lnTo>
                    <a:pt x="586" y="311"/>
                  </a:lnTo>
                  <a:lnTo>
                    <a:pt x="614" y="310"/>
                  </a:lnTo>
                  <a:lnTo>
                    <a:pt x="680" y="306"/>
                  </a:lnTo>
                  <a:lnTo>
                    <a:pt x="697" y="276"/>
                  </a:lnTo>
                  <a:lnTo>
                    <a:pt x="680" y="261"/>
                  </a:lnTo>
                  <a:lnTo>
                    <a:pt x="637" y="261"/>
                  </a:lnTo>
                  <a:lnTo>
                    <a:pt x="566" y="261"/>
                  </a:lnTo>
                  <a:lnTo>
                    <a:pt x="538" y="261"/>
                  </a:lnTo>
                  <a:lnTo>
                    <a:pt x="510" y="256"/>
                  </a:lnTo>
                  <a:lnTo>
                    <a:pt x="462" y="280"/>
                  </a:lnTo>
                  <a:lnTo>
                    <a:pt x="457" y="276"/>
                  </a:lnTo>
                  <a:lnTo>
                    <a:pt x="449" y="264"/>
                  </a:lnTo>
                  <a:lnTo>
                    <a:pt x="426" y="272"/>
                  </a:lnTo>
                  <a:lnTo>
                    <a:pt x="403" y="280"/>
                  </a:lnTo>
                  <a:lnTo>
                    <a:pt x="398" y="275"/>
                  </a:lnTo>
                  <a:lnTo>
                    <a:pt x="394" y="264"/>
                  </a:lnTo>
                  <a:lnTo>
                    <a:pt x="365" y="256"/>
                  </a:lnTo>
                  <a:lnTo>
                    <a:pt x="360" y="253"/>
                  </a:lnTo>
                  <a:lnTo>
                    <a:pt x="364" y="239"/>
                  </a:lnTo>
                  <a:lnTo>
                    <a:pt x="378" y="230"/>
                  </a:lnTo>
                  <a:lnTo>
                    <a:pt x="360" y="183"/>
                  </a:lnTo>
                  <a:lnTo>
                    <a:pt x="331" y="114"/>
                  </a:lnTo>
                  <a:lnTo>
                    <a:pt x="247" y="137"/>
                  </a:lnTo>
                  <a:lnTo>
                    <a:pt x="230" y="114"/>
                  </a:lnTo>
                  <a:lnTo>
                    <a:pt x="191" y="96"/>
                  </a:lnTo>
                  <a:lnTo>
                    <a:pt x="158" y="123"/>
                  </a:lnTo>
                  <a:lnTo>
                    <a:pt x="126" y="116"/>
                  </a:lnTo>
                  <a:lnTo>
                    <a:pt x="89" y="87"/>
                  </a:lnTo>
                  <a:lnTo>
                    <a:pt x="83" y="51"/>
                  </a:lnTo>
                  <a:lnTo>
                    <a:pt x="85" y="26"/>
                  </a:lnTo>
                  <a:lnTo>
                    <a:pt x="83" y="0"/>
                  </a:lnTo>
                  <a:lnTo>
                    <a:pt x="0" y="51"/>
                  </a:lnTo>
                  <a:lnTo>
                    <a:pt x="49" y="22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Freeform 493"/>
            <p:cNvSpPr/>
            <p:nvPr/>
          </p:nvSpPr>
          <p:spPr bwMode="auto">
            <a:xfrm>
              <a:off x="2091583" y="1820874"/>
              <a:ext cx="279807" cy="200603"/>
            </a:xfrm>
            <a:custGeom>
              <a:avLst/>
              <a:gdLst>
                <a:gd name="T0" fmla="*/ 0 w 534"/>
                <a:gd name="T1" fmla="*/ 1 h 433"/>
                <a:gd name="T2" fmla="*/ 0 w 534"/>
                <a:gd name="T3" fmla="*/ 3 h 433"/>
                <a:gd name="T4" fmla="*/ 1 w 534"/>
                <a:gd name="T5" fmla="*/ 2 h 433"/>
                <a:gd name="T6" fmla="*/ 2 w 534"/>
                <a:gd name="T7" fmla="*/ 3 h 433"/>
                <a:gd name="T8" fmla="*/ 1 w 534"/>
                <a:gd name="T9" fmla="*/ 3 h 433"/>
                <a:gd name="T10" fmla="*/ 0 w 534"/>
                <a:gd name="T11" fmla="*/ 3 h 433"/>
                <a:gd name="T12" fmla="*/ 0 w 534"/>
                <a:gd name="T13" fmla="*/ 4 h 433"/>
                <a:gd name="T14" fmla="*/ 0 w 534"/>
                <a:gd name="T15" fmla="*/ 4 h 433"/>
                <a:gd name="T16" fmla="*/ 1 w 534"/>
                <a:gd name="T17" fmla="*/ 5 h 433"/>
                <a:gd name="T18" fmla="*/ 1 w 534"/>
                <a:gd name="T19" fmla="*/ 5 h 433"/>
                <a:gd name="T20" fmla="*/ 1 w 534"/>
                <a:gd name="T21" fmla="*/ 5 h 433"/>
                <a:gd name="T22" fmla="*/ 1 w 534"/>
                <a:gd name="T23" fmla="*/ 7 h 433"/>
                <a:gd name="T24" fmla="*/ 3 w 534"/>
                <a:gd name="T25" fmla="*/ 7 h 433"/>
                <a:gd name="T26" fmla="*/ 4 w 534"/>
                <a:gd name="T27" fmla="*/ 6 h 433"/>
                <a:gd name="T28" fmla="*/ 6 w 534"/>
                <a:gd name="T29" fmla="*/ 7 h 433"/>
                <a:gd name="T30" fmla="*/ 7 w 534"/>
                <a:gd name="T31" fmla="*/ 8 h 433"/>
                <a:gd name="T32" fmla="*/ 7 w 534"/>
                <a:gd name="T33" fmla="*/ 9 h 433"/>
                <a:gd name="T34" fmla="*/ 7 w 534"/>
                <a:gd name="T35" fmla="*/ 9 h 433"/>
                <a:gd name="T36" fmla="*/ 9 w 534"/>
                <a:gd name="T37" fmla="*/ 10 h 433"/>
                <a:gd name="T38" fmla="*/ 11 w 534"/>
                <a:gd name="T39" fmla="*/ 7 h 433"/>
                <a:gd name="T40" fmla="*/ 12 w 534"/>
                <a:gd name="T41" fmla="*/ 7 h 433"/>
                <a:gd name="T42" fmla="*/ 12 w 534"/>
                <a:gd name="T43" fmla="*/ 7 h 433"/>
                <a:gd name="T44" fmla="*/ 12 w 534"/>
                <a:gd name="T45" fmla="*/ 6 h 433"/>
                <a:gd name="T46" fmla="*/ 12 w 534"/>
                <a:gd name="T47" fmla="*/ 5 h 433"/>
                <a:gd name="T48" fmla="*/ 11 w 534"/>
                <a:gd name="T49" fmla="*/ 5 h 433"/>
                <a:gd name="T50" fmla="*/ 11 w 534"/>
                <a:gd name="T51" fmla="*/ 5 h 433"/>
                <a:gd name="T52" fmla="*/ 10 w 534"/>
                <a:gd name="T53" fmla="*/ 4 h 433"/>
                <a:gd name="T54" fmla="*/ 9 w 534"/>
                <a:gd name="T55" fmla="*/ 3 h 433"/>
                <a:gd name="T56" fmla="*/ 9 w 534"/>
                <a:gd name="T57" fmla="*/ 3 h 433"/>
                <a:gd name="T58" fmla="*/ 8 w 534"/>
                <a:gd name="T59" fmla="*/ 2 h 433"/>
                <a:gd name="T60" fmla="*/ 7 w 534"/>
                <a:gd name="T61" fmla="*/ 3 h 433"/>
                <a:gd name="T62" fmla="*/ 7 w 534"/>
                <a:gd name="T63" fmla="*/ 3 h 433"/>
                <a:gd name="T64" fmla="*/ 7 w 534"/>
                <a:gd name="T65" fmla="*/ 3 h 433"/>
                <a:gd name="T66" fmla="*/ 7 w 534"/>
                <a:gd name="T67" fmla="*/ 2 h 433"/>
                <a:gd name="T68" fmla="*/ 7 w 534"/>
                <a:gd name="T69" fmla="*/ 1 h 433"/>
                <a:gd name="T70" fmla="*/ 6 w 534"/>
                <a:gd name="T71" fmla="*/ 1 h 433"/>
                <a:gd name="T72" fmla="*/ 6 w 534"/>
                <a:gd name="T73" fmla="*/ 1 h 433"/>
                <a:gd name="T74" fmla="*/ 5 w 534"/>
                <a:gd name="T75" fmla="*/ 0 h 433"/>
                <a:gd name="T76" fmla="*/ 5 w 534"/>
                <a:gd name="T77" fmla="*/ 0 h 433"/>
                <a:gd name="T78" fmla="*/ 5 w 534"/>
                <a:gd name="T79" fmla="*/ 0 h 433"/>
                <a:gd name="T80" fmla="*/ 4 w 534"/>
                <a:gd name="T81" fmla="*/ 0 h 433"/>
                <a:gd name="T82" fmla="*/ 5 w 534"/>
                <a:gd name="T83" fmla="*/ 1 h 433"/>
                <a:gd name="T84" fmla="*/ 4 w 534"/>
                <a:gd name="T85" fmla="*/ 1 h 433"/>
                <a:gd name="T86" fmla="*/ 4 w 534"/>
                <a:gd name="T87" fmla="*/ 1 h 433"/>
                <a:gd name="T88" fmla="*/ 4 w 534"/>
                <a:gd name="T89" fmla="*/ 1 h 433"/>
                <a:gd name="T90" fmla="*/ 3 w 534"/>
                <a:gd name="T91" fmla="*/ 1 h 433"/>
                <a:gd name="T92" fmla="*/ 3 w 534"/>
                <a:gd name="T93" fmla="*/ 1 h 433"/>
                <a:gd name="T94" fmla="*/ 2 w 534"/>
                <a:gd name="T95" fmla="*/ 2 h 433"/>
                <a:gd name="T96" fmla="*/ 2 w 534"/>
                <a:gd name="T97" fmla="*/ 1 h 433"/>
                <a:gd name="T98" fmla="*/ 1 w 534"/>
                <a:gd name="T99" fmla="*/ 1 h 433"/>
                <a:gd name="T100" fmla="*/ 0 w 534"/>
                <a:gd name="T101" fmla="*/ 1 h 43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34"/>
                <a:gd name="T154" fmla="*/ 0 h 433"/>
                <a:gd name="T155" fmla="*/ 534 w 534"/>
                <a:gd name="T156" fmla="*/ 433 h 43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34" h="433">
                  <a:moveTo>
                    <a:pt x="0" y="63"/>
                  </a:moveTo>
                  <a:lnTo>
                    <a:pt x="4" y="118"/>
                  </a:lnTo>
                  <a:lnTo>
                    <a:pt x="32" y="86"/>
                  </a:lnTo>
                  <a:lnTo>
                    <a:pt x="72" y="129"/>
                  </a:lnTo>
                  <a:lnTo>
                    <a:pt x="53" y="156"/>
                  </a:lnTo>
                  <a:lnTo>
                    <a:pt x="7" y="130"/>
                  </a:lnTo>
                  <a:lnTo>
                    <a:pt x="1" y="168"/>
                  </a:lnTo>
                  <a:lnTo>
                    <a:pt x="7" y="191"/>
                  </a:lnTo>
                  <a:lnTo>
                    <a:pt x="32" y="196"/>
                  </a:lnTo>
                  <a:lnTo>
                    <a:pt x="22" y="221"/>
                  </a:lnTo>
                  <a:lnTo>
                    <a:pt x="41" y="238"/>
                  </a:lnTo>
                  <a:lnTo>
                    <a:pt x="41" y="314"/>
                  </a:lnTo>
                  <a:lnTo>
                    <a:pt x="115" y="292"/>
                  </a:lnTo>
                  <a:lnTo>
                    <a:pt x="157" y="269"/>
                  </a:lnTo>
                  <a:lnTo>
                    <a:pt x="250" y="320"/>
                  </a:lnTo>
                  <a:lnTo>
                    <a:pt x="311" y="352"/>
                  </a:lnTo>
                  <a:lnTo>
                    <a:pt x="322" y="366"/>
                  </a:lnTo>
                  <a:lnTo>
                    <a:pt x="328" y="405"/>
                  </a:lnTo>
                  <a:lnTo>
                    <a:pt x="382" y="433"/>
                  </a:lnTo>
                  <a:lnTo>
                    <a:pt x="466" y="329"/>
                  </a:lnTo>
                  <a:lnTo>
                    <a:pt x="519" y="329"/>
                  </a:lnTo>
                  <a:lnTo>
                    <a:pt x="528" y="286"/>
                  </a:lnTo>
                  <a:lnTo>
                    <a:pt x="534" y="268"/>
                  </a:lnTo>
                  <a:lnTo>
                    <a:pt x="517" y="240"/>
                  </a:lnTo>
                  <a:lnTo>
                    <a:pt x="478" y="223"/>
                  </a:lnTo>
                  <a:lnTo>
                    <a:pt x="472" y="202"/>
                  </a:lnTo>
                  <a:lnTo>
                    <a:pt x="417" y="186"/>
                  </a:lnTo>
                  <a:lnTo>
                    <a:pt x="382" y="148"/>
                  </a:lnTo>
                  <a:lnTo>
                    <a:pt x="371" y="122"/>
                  </a:lnTo>
                  <a:lnTo>
                    <a:pt x="343" y="98"/>
                  </a:lnTo>
                  <a:lnTo>
                    <a:pt x="327" y="113"/>
                  </a:lnTo>
                  <a:lnTo>
                    <a:pt x="317" y="122"/>
                  </a:lnTo>
                  <a:lnTo>
                    <a:pt x="297" y="118"/>
                  </a:lnTo>
                  <a:lnTo>
                    <a:pt x="281" y="86"/>
                  </a:lnTo>
                  <a:lnTo>
                    <a:pt x="281" y="63"/>
                  </a:lnTo>
                  <a:lnTo>
                    <a:pt x="261" y="56"/>
                  </a:lnTo>
                  <a:lnTo>
                    <a:pt x="256" y="35"/>
                  </a:lnTo>
                  <a:lnTo>
                    <a:pt x="233" y="18"/>
                  </a:lnTo>
                  <a:lnTo>
                    <a:pt x="216" y="18"/>
                  </a:lnTo>
                  <a:lnTo>
                    <a:pt x="204" y="0"/>
                  </a:lnTo>
                  <a:lnTo>
                    <a:pt x="186" y="10"/>
                  </a:lnTo>
                  <a:lnTo>
                    <a:pt x="192" y="35"/>
                  </a:lnTo>
                  <a:lnTo>
                    <a:pt x="182" y="31"/>
                  </a:lnTo>
                  <a:lnTo>
                    <a:pt x="173" y="26"/>
                  </a:lnTo>
                  <a:lnTo>
                    <a:pt x="157" y="63"/>
                  </a:lnTo>
                  <a:lnTo>
                    <a:pt x="136" y="68"/>
                  </a:lnTo>
                  <a:lnTo>
                    <a:pt x="115" y="61"/>
                  </a:lnTo>
                  <a:lnTo>
                    <a:pt x="101" y="80"/>
                  </a:lnTo>
                  <a:lnTo>
                    <a:pt x="84" y="63"/>
                  </a:lnTo>
                  <a:lnTo>
                    <a:pt x="57" y="46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Freeform 494"/>
            <p:cNvSpPr/>
            <p:nvPr/>
          </p:nvSpPr>
          <p:spPr bwMode="auto">
            <a:xfrm>
              <a:off x="2404524" y="1819243"/>
              <a:ext cx="233786" cy="101117"/>
            </a:xfrm>
            <a:custGeom>
              <a:avLst/>
              <a:gdLst>
                <a:gd name="T0" fmla="*/ 3 w 444"/>
                <a:gd name="T1" fmla="*/ 3 h 219"/>
                <a:gd name="T2" fmla="*/ 2 w 444"/>
                <a:gd name="T3" fmla="*/ 3 h 219"/>
                <a:gd name="T4" fmla="*/ 0 w 444"/>
                <a:gd name="T5" fmla="*/ 4 h 219"/>
                <a:gd name="T6" fmla="*/ 0 w 444"/>
                <a:gd name="T7" fmla="*/ 4 h 219"/>
                <a:gd name="T8" fmla="*/ 0 w 444"/>
                <a:gd name="T9" fmla="*/ 5 h 219"/>
                <a:gd name="T10" fmla="*/ 1 w 444"/>
                <a:gd name="T11" fmla="*/ 5 h 219"/>
                <a:gd name="T12" fmla="*/ 3 w 444"/>
                <a:gd name="T13" fmla="*/ 5 h 219"/>
                <a:gd name="T14" fmla="*/ 4 w 444"/>
                <a:gd name="T15" fmla="*/ 5 h 219"/>
                <a:gd name="T16" fmla="*/ 5 w 444"/>
                <a:gd name="T17" fmla="*/ 5 h 219"/>
                <a:gd name="T18" fmla="*/ 5 w 444"/>
                <a:gd name="T19" fmla="*/ 4 h 219"/>
                <a:gd name="T20" fmla="*/ 6 w 444"/>
                <a:gd name="T21" fmla="*/ 4 h 219"/>
                <a:gd name="T22" fmla="*/ 7 w 444"/>
                <a:gd name="T23" fmla="*/ 4 h 219"/>
                <a:gd name="T24" fmla="*/ 7 w 444"/>
                <a:gd name="T25" fmla="*/ 4 h 219"/>
                <a:gd name="T26" fmla="*/ 9 w 444"/>
                <a:gd name="T27" fmla="*/ 3 h 219"/>
                <a:gd name="T28" fmla="*/ 10 w 444"/>
                <a:gd name="T29" fmla="*/ 2 h 219"/>
                <a:gd name="T30" fmla="*/ 10 w 444"/>
                <a:gd name="T31" fmla="*/ 2 h 219"/>
                <a:gd name="T32" fmla="*/ 10 w 444"/>
                <a:gd name="T33" fmla="*/ 1 h 219"/>
                <a:gd name="T34" fmla="*/ 9 w 444"/>
                <a:gd name="T35" fmla="*/ 1 h 219"/>
                <a:gd name="T36" fmla="*/ 9 w 444"/>
                <a:gd name="T37" fmla="*/ 1 h 219"/>
                <a:gd name="T38" fmla="*/ 8 w 444"/>
                <a:gd name="T39" fmla="*/ 1 h 219"/>
                <a:gd name="T40" fmla="*/ 7 w 444"/>
                <a:gd name="T41" fmla="*/ 0 h 219"/>
                <a:gd name="T42" fmla="*/ 4 w 444"/>
                <a:gd name="T43" fmla="*/ 0 h 219"/>
                <a:gd name="T44" fmla="*/ 4 w 444"/>
                <a:gd name="T45" fmla="*/ 0 h 219"/>
                <a:gd name="T46" fmla="*/ 4 w 444"/>
                <a:gd name="T47" fmla="*/ 1 h 219"/>
                <a:gd name="T48" fmla="*/ 4 w 444"/>
                <a:gd name="T49" fmla="*/ 1 h 219"/>
                <a:gd name="T50" fmla="*/ 4 w 444"/>
                <a:gd name="T51" fmla="*/ 1 h 219"/>
                <a:gd name="T52" fmla="*/ 3 w 444"/>
                <a:gd name="T53" fmla="*/ 1 h 219"/>
                <a:gd name="T54" fmla="*/ 3 w 444"/>
                <a:gd name="T55" fmla="*/ 1 h 219"/>
                <a:gd name="T56" fmla="*/ 2 w 444"/>
                <a:gd name="T57" fmla="*/ 1 h 219"/>
                <a:gd name="T58" fmla="*/ 2 w 444"/>
                <a:gd name="T59" fmla="*/ 1 h 219"/>
                <a:gd name="T60" fmla="*/ 2 w 444"/>
                <a:gd name="T61" fmla="*/ 1 h 219"/>
                <a:gd name="T62" fmla="*/ 2 w 444"/>
                <a:gd name="T63" fmla="*/ 2 h 219"/>
                <a:gd name="T64" fmla="*/ 2 w 444"/>
                <a:gd name="T65" fmla="*/ 2 h 219"/>
                <a:gd name="T66" fmla="*/ 2 w 444"/>
                <a:gd name="T67" fmla="*/ 3 h 219"/>
                <a:gd name="T68" fmla="*/ 4 w 444"/>
                <a:gd name="T69" fmla="*/ 3 h 219"/>
                <a:gd name="T70" fmla="*/ 4 w 444"/>
                <a:gd name="T71" fmla="*/ 2 h 219"/>
                <a:gd name="T72" fmla="*/ 5 w 444"/>
                <a:gd name="T73" fmla="*/ 3 h 219"/>
                <a:gd name="T74" fmla="*/ 4 w 444"/>
                <a:gd name="T75" fmla="*/ 3 h 219"/>
                <a:gd name="T76" fmla="*/ 4 w 444"/>
                <a:gd name="T77" fmla="*/ 3 h 219"/>
                <a:gd name="T78" fmla="*/ 3 w 444"/>
                <a:gd name="T79" fmla="*/ 3 h 219"/>
                <a:gd name="T80" fmla="*/ 3 w 444"/>
                <a:gd name="T81" fmla="*/ 3 h 219"/>
                <a:gd name="T82" fmla="*/ 3 w 444"/>
                <a:gd name="T83" fmla="*/ 3 h 21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44"/>
                <a:gd name="T127" fmla="*/ 0 h 219"/>
                <a:gd name="T128" fmla="*/ 444 w 444"/>
                <a:gd name="T129" fmla="*/ 219 h 21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44" h="219">
                  <a:moveTo>
                    <a:pt x="113" y="156"/>
                  </a:moveTo>
                  <a:lnTo>
                    <a:pt x="81" y="156"/>
                  </a:lnTo>
                  <a:lnTo>
                    <a:pt x="16" y="165"/>
                  </a:lnTo>
                  <a:lnTo>
                    <a:pt x="0" y="190"/>
                  </a:lnTo>
                  <a:lnTo>
                    <a:pt x="16" y="200"/>
                  </a:lnTo>
                  <a:lnTo>
                    <a:pt x="29" y="207"/>
                  </a:lnTo>
                  <a:lnTo>
                    <a:pt x="118" y="206"/>
                  </a:lnTo>
                  <a:lnTo>
                    <a:pt x="179" y="206"/>
                  </a:lnTo>
                  <a:lnTo>
                    <a:pt x="207" y="219"/>
                  </a:lnTo>
                  <a:lnTo>
                    <a:pt x="216" y="192"/>
                  </a:lnTo>
                  <a:lnTo>
                    <a:pt x="242" y="190"/>
                  </a:lnTo>
                  <a:lnTo>
                    <a:pt x="278" y="180"/>
                  </a:lnTo>
                  <a:lnTo>
                    <a:pt x="309" y="172"/>
                  </a:lnTo>
                  <a:lnTo>
                    <a:pt x="363" y="136"/>
                  </a:lnTo>
                  <a:lnTo>
                    <a:pt x="423" y="102"/>
                  </a:lnTo>
                  <a:lnTo>
                    <a:pt x="444" y="84"/>
                  </a:lnTo>
                  <a:lnTo>
                    <a:pt x="436" y="50"/>
                  </a:lnTo>
                  <a:lnTo>
                    <a:pt x="406" y="50"/>
                  </a:lnTo>
                  <a:lnTo>
                    <a:pt x="382" y="35"/>
                  </a:lnTo>
                  <a:lnTo>
                    <a:pt x="349" y="22"/>
                  </a:lnTo>
                  <a:lnTo>
                    <a:pt x="275" y="14"/>
                  </a:lnTo>
                  <a:lnTo>
                    <a:pt x="182" y="0"/>
                  </a:lnTo>
                  <a:lnTo>
                    <a:pt x="165" y="4"/>
                  </a:lnTo>
                  <a:lnTo>
                    <a:pt x="171" y="22"/>
                  </a:lnTo>
                  <a:lnTo>
                    <a:pt x="180" y="39"/>
                  </a:lnTo>
                  <a:lnTo>
                    <a:pt x="156" y="45"/>
                  </a:lnTo>
                  <a:lnTo>
                    <a:pt x="148" y="33"/>
                  </a:lnTo>
                  <a:lnTo>
                    <a:pt x="117" y="29"/>
                  </a:lnTo>
                  <a:lnTo>
                    <a:pt x="76" y="33"/>
                  </a:lnTo>
                  <a:lnTo>
                    <a:pt x="93" y="45"/>
                  </a:lnTo>
                  <a:lnTo>
                    <a:pt x="93" y="57"/>
                  </a:lnTo>
                  <a:lnTo>
                    <a:pt x="86" y="72"/>
                  </a:lnTo>
                  <a:lnTo>
                    <a:pt x="86" y="95"/>
                  </a:lnTo>
                  <a:lnTo>
                    <a:pt x="98" y="108"/>
                  </a:lnTo>
                  <a:lnTo>
                    <a:pt x="156" y="108"/>
                  </a:lnTo>
                  <a:lnTo>
                    <a:pt x="174" y="107"/>
                  </a:lnTo>
                  <a:lnTo>
                    <a:pt x="192" y="126"/>
                  </a:lnTo>
                  <a:lnTo>
                    <a:pt x="173" y="153"/>
                  </a:lnTo>
                  <a:lnTo>
                    <a:pt x="154" y="153"/>
                  </a:lnTo>
                  <a:lnTo>
                    <a:pt x="132" y="152"/>
                  </a:lnTo>
                  <a:lnTo>
                    <a:pt x="123" y="153"/>
                  </a:lnTo>
                  <a:lnTo>
                    <a:pt x="113" y="15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Freeform 495"/>
            <p:cNvSpPr/>
            <p:nvPr/>
          </p:nvSpPr>
          <p:spPr bwMode="auto">
            <a:xfrm>
              <a:off x="2380593" y="1879587"/>
              <a:ext cx="149107" cy="106010"/>
            </a:xfrm>
            <a:custGeom>
              <a:avLst/>
              <a:gdLst>
                <a:gd name="T0" fmla="*/ 0 w 285"/>
                <a:gd name="T1" fmla="*/ 5 h 227"/>
                <a:gd name="T2" fmla="*/ 0 w 285"/>
                <a:gd name="T3" fmla="*/ 5 h 227"/>
                <a:gd name="T4" fmla="*/ 1 w 285"/>
                <a:gd name="T5" fmla="*/ 5 h 227"/>
                <a:gd name="T6" fmla="*/ 2 w 285"/>
                <a:gd name="T7" fmla="*/ 5 h 227"/>
                <a:gd name="T8" fmla="*/ 3 w 285"/>
                <a:gd name="T9" fmla="*/ 3 h 227"/>
                <a:gd name="T10" fmla="*/ 3 w 285"/>
                <a:gd name="T11" fmla="*/ 4 h 227"/>
                <a:gd name="T12" fmla="*/ 4 w 285"/>
                <a:gd name="T13" fmla="*/ 5 h 227"/>
                <a:gd name="T14" fmla="*/ 5 w 285"/>
                <a:gd name="T15" fmla="*/ 5 h 227"/>
                <a:gd name="T16" fmla="*/ 6 w 285"/>
                <a:gd name="T17" fmla="*/ 5 h 227"/>
                <a:gd name="T18" fmla="*/ 7 w 285"/>
                <a:gd name="T19" fmla="*/ 5 h 227"/>
                <a:gd name="T20" fmla="*/ 7 w 285"/>
                <a:gd name="T21" fmla="*/ 3 h 227"/>
                <a:gd name="T22" fmla="*/ 6 w 285"/>
                <a:gd name="T23" fmla="*/ 3 h 227"/>
                <a:gd name="T24" fmla="*/ 6 w 285"/>
                <a:gd name="T25" fmla="*/ 3 h 227"/>
                <a:gd name="T26" fmla="*/ 6 w 285"/>
                <a:gd name="T27" fmla="*/ 2 h 227"/>
                <a:gd name="T28" fmla="*/ 5 w 285"/>
                <a:gd name="T29" fmla="*/ 2 h 227"/>
                <a:gd name="T30" fmla="*/ 5 w 285"/>
                <a:gd name="T31" fmla="*/ 2 h 227"/>
                <a:gd name="T32" fmla="*/ 3 w 285"/>
                <a:gd name="T33" fmla="*/ 2 h 227"/>
                <a:gd name="T34" fmla="*/ 3 w 285"/>
                <a:gd name="T35" fmla="*/ 2 h 227"/>
                <a:gd name="T36" fmla="*/ 2 w 285"/>
                <a:gd name="T37" fmla="*/ 2 h 227"/>
                <a:gd name="T38" fmla="*/ 1 w 285"/>
                <a:gd name="T39" fmla="*/ 1 h 227"/>
                <a:gd name="T40" fmla="*/ 1 w 285"/>
                <a:gd name="T41" fmla="*/ 1 h 227"/>
                <a:gd name="T42" fmla="*/ 1 w 285"/>
                <a:gd name="T43" fmla="*/ 1 h 227"/>
                <a:gd name="T44" fmla="*/ 1 w 285"/>
                <a:gd name="T45" fmla="*/ 1 h 227"/>
                <a:gd name="T46" fmla="*/ 3 w 285"/>
                <a:gd name="T47" fmla="*/ 1 h 227"/>
                <a:gd name="T48" fmla="*/ 3 w 285"/>
                <a:gd name="T49" fmla="*/ 0 h 227"/>
                <a:gd name="T50" fmla="*/ 2 w 285"/>
                <a:gd name="T51" fmla="*/ 0 h 227"/>
                <a:gd name="T52" fmla="*/ 1 w 285"/>
                <a:gd name="T53" fmla="*/ 0 h 227"/>
                <a:gd name="T54" fmla="*/ 0 w 285"/>
                <a:gd name="T55" fmla="*/ 1 h 227"/>
                <a:gd name="T56" fmla="*/ 0 w 285"/>
                <a:gd name="T57" fmla="*/ 2 h 227"/>
                <a:gd name="T58" fmla="*/ 0 w 285"/>
                <a:gd name="T59" fmla="*/ 2 h 227"/>
                <a:gd name="T60" fmla="*/ 0 w 285"/>
                <a:gd name="T61" fmla="*/ 2 h 227"/>
                <a:gd name="T62" fmla="*/ 1 w 285"/>
                <a:gd name="T63" fmla="*/ 2 h 227"/>
                <a:gd name="T64" fmla="*/ 1 w 285"/>
                <a:gd name="T65" fmla="*/ 3 h 227"/>
                <a:gd name="T66" fmla="*/ 1 w 285"/>
                <a:gd name="T67" fmla="*/ 4 h 227"/>
                <a:gd name="T68" fmla="*/ 1 w 285"/>
                <a:gd name="T69" fmla="*/ 4 h 227"/>
                <a:gd name="T70" fmla="*/ 1 w 285"/>
                <a:gd name="T71" fmla="*/ 4 h 227"/>
                <a:gd name="T72" fmla="*/ 0 w 285"/>
                <a:gd name="T73" fmla="*/ 5 h 2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5"/>
                <a:gd name="T112" fmla="*/ 0 h 227"/>
                <a:gd name="T113" fmla="*/ 285 w 285"/>
                <a:gd name="T114" fmla="*/ 227 h 2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5" h="227">
                  <a:moveTo>
                    <a:pt x="0" y="192"/>
                  </a:moveTo>
                  <a:lnTo>
                    <a:pt x="4" y="201"/>
                  </a:lnTo>
                  <a:lnTo>
                    <a:pt x="27" y="205"/>
                  </a:lnTo>
                  <a:lnTo>
                    <a:pt x="76" y="207"/>
                  </a:lnTo>
                  <a:lnTo>
                    <a:pt x="135" y="138"/>
                  </a:lnTo>
                  <a:lnTo>
                    <a:pt x="150" y="181"/>
                  </a:lnTo>
                  <a:lnTo>
                    <a:pt x="166" y="227"/>
                  </a:lnTo>
                  <a:lnTo>
                    <a:pt x="206" y="209"/>
                  </a:lnTo>
                  <a:lnTo>
                    <a:pt x="243" y="191"/>
                  </a:lnTo>
                  <a:lnTo>
                    <a:pt x="285" y="205"/>
                  </a:lnTo>
                  <a:lnTo>
                    <a:pt x="285" y="139"/>
                  </a:lnTo>
                  <a:lnTo>
                    <a:pt x="258" y="127"/>
                  </a:lnTo>
                  <a:lnTo>
                    <a:pt x="242" y="128"/>
                  </a:lnTo>
                  <a:lnTo>
                    <a:pt x="253" y="85"/>
                  </a:lnTo>
                  <a:lnTo>
                    <a:pt x="218" y="76"/>
                  </a:lnTo>
                  <a:lnTo>
                    <a:pt x="192" y="73"/>
                  </a:lnTo>
                  <a:lnTo>
                    <a:pt x="151" y="73"/>
                  </a:lnTo>
                  <a:lnTo>
                    <a:pt x="121" y="73"/>
                  </a:lnTo>
                  <a:lnTo>
                    <a:pt x="81" y="73"/>
                  </a:lnTo>
                  <a:lnTo>
                    <a:pt x="49" y="66"/>
                  </a:lnTo>
                  <a:lnTo>
                    <a:pt x="45" y="59"/>
                  </a:lnTo>
                  <a:lnTo>
                    <a:pt x="50" y="44"/>
                  </a:lnTo>
                  <a:lnTo>
                    <a:pt x="65" y="32"/>
                  </a:lnTo>
                  <a:lnTo>
                    <a:pt x="119" y="21"/>
                  </a:lnTo>
                  <a:lnTo>
                    <a:pt x="117" y="0"/>
                  </a:lnTo>
                  <a:lnTo>
                    <a:pt x="73" y="7"/>
                  </a:lnTo>
                  <a:lnTo>
                    <a:pt x="40" y="4"/>
                  </a:lnTo>
                  <a:lnTo>
                    <a:pt x="19" y="27"/>
                  </a:lnTo>
                  <a:lnTo>
                    <a:pt x="9" y="73"/>
                  </a:lnTo>
                  <a:lnTo>
                    <a:pt x="11" y="84"/>
                  </a:lnTo>
                  <a:lnTo>
                    <a:pt x="8" y="86"/>
                  </a:lnTo>
                  <a:lnTo>
                    <a:pt x="34" y="97"/>
                  </a:lnTo>
                  <a:lnTo>
                    <a:pt x="47" y="122"/>
                  </a:lnTo>
                  <a:lnTo>
                    <a:pt x="39" y="153"/>
                  </a:lnTo>
                  <a:lnTo>
                    <a:pt x="32" y="155"/>
                  </a:lnTo>
                  <a:lnTo>
                    <a:pt x="25" y="166"/>
                  </a:lnTo>
                  <a:lnTo>
                    <a:pt x="0" y="192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Freeform 496"/>
            <p:cNvSpPr/>
            <p:nvPr/>
          </p:nvSpPr>
          <p:spPr bwMode="auto">
            <a:xfrm>
              <a:off x="3335986" y="2298734"/>
              <a:ext cx="11045" cy="16309"/>
            </a:xfrm>
            <a:custGeom>
              <a:avLst/>
              <a:gdLst>
                <a:gd name="T0" fmla="*/ 0 w 19"/>
                <a:gd name="T1" fmla="*/ 1 h 33"/>
                <a:gd name="T2" fmla="*/ 0 w 19"/>
                <a:gd name="T3" fmla="*/ 0 h 33"/>
                <a:gd name="T4" fmla="*/ 1 w 19"/>
                <a:gd name="T5" fmla="*/ 1 h 33"/>
                <a:gd name="T6" fmla="*/ 0 w 19"/>
                <a:gd name="T7" fmla="*/ 1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33"/>
                <a:gd name="T14" fmla="*/ 19 w 1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33">
                  <a:moveTo>
                    <a:pt x="0" y="33"/>
                  </a:moveTo>
                  <a:lnTo>
                    <a:pt x="11" y="0"/>
                  </a:lnTo>
                  <a:lnTo>
                    <a:pt x="19" y="18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en-US" sz="1800" kern="0">
                <a:solidFill>
                  <a:sysClr val="windowText" lastClr="000000"/>
                </a:solidFill>
                <a:latin typeface="Arial Narrow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98" y="457200"/>
            <a:ext cx="3932749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863" y="987426"/>
            <a:ext cx="6171415" cy="4873625"/>
          </a:xfrm>
          <a:prstGeom prst="rect">
            <a:avLst/>
          </a:prstGeom>
        </p:spPr>
        <p:txBody>
          <a:bodyPr/>
          <a:lstStyle>
            <a:lvl1pPr>
              <a:defRPr sz="3200">
                <a:ea typeface="微软雅黑" panose="020B0503020204020204" pitchFamily="34" charset="-122"/>
              </a:defRPr>
            </a:lvl1pPr>
            <a:lvl2pPr>
              <a:defRPr sz="2800">
                <a:ea typeface="微软雅黑" panose="020B0503020204020204" pitchFamily="34" charset="-122"/>
              </a:defRPr>
            </a:lvl2pPr>
            <a:lvl3pPr>
              <a:defRPr sz="2400">
                <a:ea typeface="微软雅黑" panose="020B0503020204020204" pitchFamily="34" charset="-122"/>
              </a:defRPr>
            </a:lvl3pPr>
            <a:lvl4pPr>
              <a:defRPr sz="2000">
                <a:ea typeface="微软雅黑" panose="020B0503020204020204" pitchFamily="34" charset="-122"/>
              </a:defRPr>
            </a:lvl4pPr>
            <a:lvl5pPr>
              <a:defRPr sz="2000"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98" y="2057400"/>
            <a:ext cx="39327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ea typeface="微软雅黑" panose="020B0503020204020204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E4D48CE6-F0C6-49CB-8576-4EDB9BA5F69A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27" y="6356351"/>
            <a:ext cx="4113748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E291D-4247-4F1E-A1CF-375794492C8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98" y="457200"/>
            <a:ext cx="3932749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863" y="987426"/>
            <a:ext cx="6171415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ea typeface="微软雅黑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98" y="2057400"/>
            <a:ext cx="39327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ea typeface="微软雅黑" panose="020B0503020204020204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E4D48CE6-F0C6-49CB-8576-4EDB9BA5F69A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27" y="6356351"/>
            <a:ext cx="4113748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E291D-4247-4F1E-A1CF-375794492C8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10" y="365126"/>
            <a:ext cx="10515382" cy="1325563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10" y="1825625"/>
            <a:ext cx="10515382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E4D48CE6-F0C6-49CB-8576-4EDB9BA5F69A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27" y="6356351"/>
            <a:ext cx="4113748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E291D-4247-4F1E-A1CF-375794492C8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6036" y="365125"/>
            <a:ext cx="262765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09" y="365125"/>
            <a:ext cx="7735307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E4D48CE6-F0C6-49CB-8576-4EDB9BA5F69A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27" y="6356351"/>
            <a:ext cx="4113748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E291D-4247-4F1E-A1CF-375794492C8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70FB6-C0B3-4FD7-A336-BBAE3DE8ED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227BD-79E5-4C62-B481-1EE9CF03723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134" y="6356351"/>
            <a:ext cx="2743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E9DE291D-4247-4F1E-A1CF-375794492C8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7.png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7.jpeg"/><Relationship Id="rId8" Type="http://schemas.openxmlformats.org/officeDocument/2006/relationships/image" Target="../media/image56.jpeg"/><Relationship Id="rId7" Type="http://schemas.openxmlformats.org/officeDocument/2006/relationships/image" Target="../media/image55.jpeg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jpeg"/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0.jpeg"/><Relationship Id="rId1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2.jpeg"/><Relationship Id="rId1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6.jpeg"/><Relationship Id="rId8" Type="http://schemas.openxmlformats.org/officeDocument/2006/relationships/image" Target="../media/image75.jpeg"/><Relationship Id="rId7" Type="http://schemas.openxmlformats.org/officeDocument/2006/relationships/image" Target="../media/image74.jpeg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81.jpeg"/><Relationship Id="rId13" Type="http://schemas.openxmlformats.org/officeDocument/2006/relationships/image" Target="../media/image80.jpeg"/><Relationship Id="rId12" Type="http://schemas.openxmlformats.org/officeDocument/2006/relationships/image" Target="../media/image79.jpeg"/><Relationship Id="rId11" Type="http://schemas.openxmlformats.org/officeDocument/2006/relationships/image" Target="../media/image78.jpeg"/><Relationship Id="rId10" Type="http://schemas.openxmlformats.org/officeDocument/2006/relationships/image" Target="../media/image77.jpeg"/><Relationship Id="rId1" Type="http://schemas.openxmlformats.org/officeDocument/2006/relationships/image" Target="../media/image6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3.jpeg"/><Relationship Id="rId1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7.png"/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image" Target="../media/image84.jpe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image" Target="../media/image8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5.png"/><Relationship Id="rId1" Type="http://schemas.openxmlformats.org/officeDocument/2006/relationships/image" Target="../media/image9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1" Type="http://schemas.openxmlformats.org/officeDocument/2006/relationships/image" Target="../media/image9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2.png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image" Target="../media/image103.jpe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7.png"/><Relationship Id="rId8" Type="http://schemas.openxmlformats.org/officeDocument/2006/relationships/image" Target="../media/image116.jpeg"/><Relationship Id="rId7" Type="http://schemas.openxmlformats.org/officeDocument/2006/relationships/image" Target="../media/image115.jpeg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09.pn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7.png"/><Relationship Id="rId8" Type="http://schemas.openxmlformats.org/officeDocument/2006/relationships/image" Target="../media/image116.jpeg"/><Relationship Id="rId7" Type="http://schemas.openxmlformats.org/officeDocument/2006/relationships/image" Target="../media/image115.jpeg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0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D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6046422" y="975392"/>
            <a:ext cx="4991765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4400" b="1" dirty="0">
                <a:ln w="6600">
                  <a:solidFill>
                    <a:srgbClr val="E7378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第二十八</a:t>
            </a:r>
            <a:r>
              <a:rPr lang="zh-CN" altLang="en-US" sz="4400" b="1" dirty="0">
                <a:ln w="6600">
                  <a:solidFill>
                    <a:srgbClr val="E5358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届</a:t>
            </a:r>
            <a:endParaRPr lang="zh-CN" altLang="en-US" sz="4400" b="1" dirty="0">
              <a:ln w="6600">
                <a:solidFill>
                  <a:srgbClr val="E5358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-35540" y="0"/>
            <a:ext cx="5200076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082361" y="1853836"/>
            <a:ext cx="7109639" cy="13542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3600" b="1" dirty="0">
                <a:ln w="6600">
                  <a:solidFill>
                    <a:srgbClr val="E5358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中国（深圳）国际礼品、工艺品</a:t>
            </a:r>
            <a:r>
              <a:rPr lang="zh-CN" altLang="en-US" sz="3600" b="1" dirty="0" smtClean="0">
                <a:ln w="6600">
                  <a:solidFill>
                    <a:srgbClr val="E5358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endParaRPr lang="en-US" altLang="zh-CN" sz="3600" b="1" dirty="0" smtClean="0">
              <a:ln w="6600">
                <a:solidFill>
                  <a:srgbClr val="E5358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3600" b="1" dirty="0" smtClean="0">
                <a:ln w="6600">
                  <a:solidFill>
                    <a:srgbClr val="E5358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钟表</a:t>
            </a:r>
            <a:r>
              <a:rPr lang="zh-CN" altLang="en-US" sz="3600" b="1" dirty="0">
                <a:ln w="6600">
                  <a:solidFill>
                    <a:srgbClr val="E5358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及家庭用品展览会</a:t>
            </a:r>
            <a:endParaRPr lang="zh-CN" altLang="en-US" sz="3600" b="1" dirty="0">
              <a:ln w="6600">
                <a:solidFill>
                  <a:srgbClr val="E5358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6687966" y="4429035"/>
            <a:ext cx="3803168" cy="60399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10494997" y="3616378"/>
            <a:ext cx="1325219" cy="1008324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6784450" y="3395656"/>
            <a:ext cx="351570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3600" b="1" dirty="0" smtClean="0">
                <a:ln w="6600">
                  <a:solidFill>
                    <a:srgbClr val="E5358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2020.04 25-28</a:t>
            </a:r>
            <a:endParaRPr lang="zh-CN" altLang="en-US" sz="3600" b="1" dirty="0">
              <a:ln w="6600">
                <a:solidFill>
                  <a:srgbClr val="E5358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-43543" y="2768"/>
            <a:ext cx="12235543" cy="685523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9029" y="0"/>
            <a:ext cx="12221029" cy="6858000"/>
          </a:xfrm>
          <a:prstGeom prst="rect">
            <a:avLst/>
          </a:prstGeom>
          <a:solidFill>
            <a:srgbClr val="0D0D0D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4143375" y="2095500"/>
            <a:ext cx="3905250" cy="0"/>
          </a:xfrm>
          <a:prstGeom prst="line">
            <a:avLst/>
          </a:prstGeom>
          <a:ln w="1047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143375" y="4781550"/>
            <a:ext cx="3905250" cy="0"/>
          </a:xfrm>
          <a:prstGeom prst="line">
            <a:avLst/>
          </a:prstGeom>
          <a:ln w="1047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016375" y="2261256"/>
            <a:ext cx="41592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1</a:t>
            </a:r>
            <a:endParaRPr lang="en-US" altLang="zh-CN" sz="7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CN" alt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关于展会</a:t>
            </a:r>
            <a:endParaRPr lang="en-US" altLang="zh-CN" sz="7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47290" y="4782473"/>
            <a:ext cx="376914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励展华博展览（深圳）有限公司</a:t>
            </a:r>
            <a:r>
              <a:rPr lang="en-US" altLang="zh-CN" sz="1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2007</a:t>
            </a:r>
            <a:r>
              <a:rPr lang="zh-CN" altLang="en-US" sz="1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年加入有逾百年历史的英国励展博览集团，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400" kern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中国礼品行业有影响力的展会主办机构。</a:t>
            </a:r>
            <a:endParaRPr lang="zh-CN" altLang="en-US" sz="1400" kern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43600" y="4839427"/>
            <a:ext cx="4523933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公司秉承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1400" b="1" dirty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引领行业发展，创造客户价值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的企业理念，引领行业发展，为更多厂商、贸易商创造交易、展示、交流的平台，为各地客户创造价值。旗下深圳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礼品家居展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被誉为</a:t>
            </a:r>
            <a:r>
              <a:rPr lang="zh-CN" altLang="en-US" sz="1400" b="1" dirty="0" smtClean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“中国首屈一指的礼品家居行业盛会”</a:t>
            </a:r>
            <a:endParaRPr lang="zh-CN" altLang="en-US" sz="1400" b="1" dirty="0">
              <a:solidFill>
                <a:srgbClr val="E28C0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5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solidFill>
                <a:srgbClr val="BFBFB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rgbClr val="BFBFB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75132" y="3750701"/>
            <a:ext cx="7222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年历史的</a:t>
            </a:r>
            <a:r>
              <a:rPr lang="zh-CN" altLang="en-US" sz="3200" dirty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专业</a:t>
            </a:r>
            <a:r>
              <a:rPr lang="zh-CN" alt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展会主办机构</a:t>
            </a:r>
            <a:endParaRPr lang="zh-CN" altLang="en-US" sz="3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21236" y="4941168"/>
            <a:ext cx="504056" cy="468803"/>
          </a:xfrm>
          <a:prstGeom prst="rect">
            <a:avLst/>
          </a:prstGeom>
          <a:solidFill>
            <a:srgbClr val="E28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39544" y="4939431"/>
            <a:ext cx="504056" cy="468803"/>
          </a:xfrm>
          <a:prstGeom prst="rect">
            <a:avLst/>
          </a:prstGeom>
          <a:solidFill>
            <a:srgbClr val="E28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5124" y="3218550"/>
            <a:ext cx="21385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8000" i="1" dirty="0" smtClean="0">
                <a:ln w="0"/>
                <a:solidFill>
                  <a:srgbClr val="E28C05"/>
                </a:soli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endParaRPr lang="zh-CN" altLang="en-US" sz="8000" i="1" dirty="0">
              <a:ln w="0"/>
              <a:solidFill>
                <a:srgbClr val="E28C05"/>
              </a:solidFill>
              <a:effectLst>
                <a:reflection blurRad="6350" stA="53000" endA="300" endPos="35500" dir="5400000" sy="-9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180046" y="4530206"/>
            <a:ext cx="5072332" cy="0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875132" y="4530206"/>
            <a:ext cx="4319428" cy="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-43543" y="2768"/>
            <a:ext cx="12235543" cy="324843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339455" y="2028366"/>
            <a:ext cx="3071354" cy="1228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57431" y="425223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为什么选择深圳礼品家居展？？？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7431" y="1235463"/>
            <a:ext cx="10686832" cy="1749"/>
            <a:chOff x="557431" y="1235463"/>
            <a:chExt cx="10686832" cy="1749"/>
          </a:xfrm>
        </p:grpSpPr>
        <p:cxnSp>
          <p:nvCxnSpPr>
            <p:cNvPr id="15" name="直接连接符 14"/>
            <p:cNvCxnSpPr/>
            <p:nvPr/>
          </p:nvCxnSpPr>
          <p:spPr>
            <a:xfrm flipV="1">
              <a:off x="5328505" y="1235463"/>
              <a:ext cx="5915758" cy="1749"/>
            </a:xfrm>
            <a:prstGeom prst="line">
              <a:avLst/>
            </a:prstGeom>
            <a:ln w="38100">
              <a:solidFill>
                <a:srgbClr val="E28C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557431" y="1235463"/>
              <a:ext cx="4771074" cy="1749"/>
            </a:xfrm>
            <a:prstGeom prst="line">
              <a:avLst/>
            </a:prstGeom>
            <a:ln w="38100">
              <a:solidFill>
                <a:srgbClr val="2023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/>
          <p:cNvSpPr txBox="1"/>
          <p:nvPr/>
        </p:nvSpPr>
        <p:spPr>
          <a:xfrm>
            <a:off x="511340" y="1839119"/>
            <a:ext cx="2366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b="1" dirty="0" smtClean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zh-CN" altLang="zh-CN" sz="2000" b="1" dirty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标杆</a:t>
            </a:r>
            <a:r>
              <a:rPr lang="zh-CN" altLang="zh-CN" sz="2000" b="1" dirty="0" smtClean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展会</a:t>
            </a:r>
            <a:endParaRPr lang="zh-CN" altLang="zh-CN" sz="2000" dirty="0">
              <a:solidFill>
                <a:srgbClr val="E28C0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99859" y="1861069"/>
            <a:ext cx="2366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b="1" dirty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高质量买家</a:t>
            </a:r>
            <a:endParaRPr lang="zh-CN" altLang="zh-CN" sz="2000" b="1" dirty="0">
              <a:solidFill>
                <a:srgbClr val="E28C0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057366" y="1839119"/>
            <a:ext cx="2366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b="1" dirty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行业交流</a:t>
            </a:r>
            <a:r>
              <a:rPr lang="zh-CN" altLang="zh-CN" sz="2000" b="1" dirty="0" smtClean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zh-CN" sz="2000" b="1" dirty="0">
              <a:solidFill>
                <a:srgbClr val="E28C0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左箭头 39"/>
          <p:cNvSpPr/>
          <p:nvPr/>
        </p:nvSpPr>
        <p:spPr>
          <a:xfrm>
            <a:off x="499456" y="2273367"/>
            <a:ext cx="1676985" cy="99060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菱形 40"/>
          <p:cNvSpPr/>
          <p:nvPr/>
        </p:nvSpPr>
        <p:spPr>
          <a:xfrm>
            <a:off x="1240183" y="1705921"/>
            <a:ext cx="3009900" cy="2990850"/>
          </a:xfrm>
          <a:prstGeom prst="diamond">
            <a:avLst/>
          </a:prstGeom>
          <a:blipFill dpi="0" rotWithShape="1">
            <a:blip r:embed="rId1" cstate="email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左箭头 41"/>
          <p:cNvSpPr/>
          <p:nvPr/>
        </p:nvSpPr>
        <p:spPr>
          <a:xfrm>
            <a:off x="4018512" y="2273367"/>
            <a:ext cx="1676985" cy="99060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菱形 42"/>
          <p:cNvSpPr/>
          <p:nvPr/>
        </p:nvSpPr>
        <p:spPr>
          <a:xfrm>
            <a:off x="4439462" y="1780597"/>
            <a:ext cx="3009900" cy="2990850"/>
          </a:xfrm>
          <a:prstGeom prst="diamond">
            <a:avLst/>
          </a:prstGeom>
          <a:blipFill dpi="0" rotWithShape="1">
            <a:blip r:embed="rId2" cstate="email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左箭头 43"/>
          <p:cNvSpPr/>
          <p:nvPr/>
        </p:nvSpPr>
        <p:spPr>
          <a:xfrm>
            <a:off x="7057366" y="2261179"/>
            <a:ext cx="1676985" cy="99060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菱形 44"/>
          <p:cNvSpPr/>
          <p:nvPr/>
        </p:nvSpPr>
        <p:spPr>
          <a:xfrm>
            <a:off x="7650591" y="1726863"/>
            <a:ext cx="3009900" cy="2990850"/>
          </a:xfrm>
          <a:prstGeom prst="diamond">
            <a:avLst/>
          </a:prstGeom>
          <a:blipFill dpi="0" rotWithShape="1">
            <a:blip r:embed="rId3" cstate="email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463840" y="5428399"/>
            <a:ext cx="2366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b="1" dirty="0" smtClean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zh-CN" sz="2000" b="1" dirty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上线下全</a:t>
            </a:r>
            <a:r>
              <a:rPr lang="zh-CN" altLang="zh-CN" sz="2000" b="1" dirty="0" smtClean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渠道</a:t>
            </a:r>
            <a:endParaRPr lang="zh-CN" altLang="zh-CN" sz="2000" b="1" dirty="0">
              <a:solidFill>
                <a:srgbClr val="E28C0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左箭头 46"/>
          <p:cNvSpPr/>
          <p:nvPr/>
        </p:nvSpPr>
        <p:spPr>
          <a:xfrm>
            <a:off x="1451956" y="5862646"/>
            <a:ext cx="2434244" cy="111433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菱形 47"/>
          <p:cNvSpPr/>
          <p:nvPr/>
        </p:nvSpPr>
        <p:spPr>
          <a:xfrm>
            <a:off x="2803885" y="3353746"/>
            <a:ext cx="3009900" cy="2990850"/>
          </a:xfrm>
          <a:prstGeom prst="diamond">
            <a:avLst/>
          </a:prstGeom>
          <a:blipFill dpi="0" rotWithShape="1">
            <a:blip r:embed="rId4" cstate="email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8383338" y="5459185"/>
            <a:ext cx="2366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</a:t>
            </a:r>
            <a:r>
              <a:rPr lang="zh-CN" altLang="en-US" sz="2000" b="1" dirty="0" smtClean="0">
                <a:solidFill>
                  <a:srgbClr val="E28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准买家配对</a:t>
            </a:r>
            <a:endParaRPr lang="zh-CN" altLang="zh-CN" sz="2000" b="1" dirty="0">
              <a:solidFill>
                <a:srgbClr val="E28C0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左箭头 49"/>
          <p:cNvSpPr/>
          <p:nvPr/>
        </p:nvSpPr>
        <p:spPr>
          <a:xfrm rot="10800000">
            <a:off x="7895858" y="5859295"/>
            <a:ext cx="2434244" cy="111433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菱形 50"/>
          <p:cNvSpPr/>
          <p:nvPr/>
        </p:nvSpPr>
        <p:spPr>
          <a:xfrm>
            <a:off x="6022214" y="3353746"/>
            <a:ext cx="3009900" cy="2990850"/>
          </a:xfrm>
          <a:prstGeom prst="diamond">
            <a:avLst/>
          </a:prstGeom>
          <a:blipFill dpi="0" rotWithShape="1">
            <a:blip r:embed="rId5" cstate="email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/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1788633"/>
            <a:ext cx="12192000" cy="5107467"/>
          </a:xfrm>
          <a:prstGeom prst="rect">
            <a:avLst/>
          </a:prstGeom>
        </p:spPr>
      </p:pic>
      <p:sp>
        <p:nvSpPr>
          <p:cNvPr id="26" name="椭圆 25"/>
          <p:cNvSpPr/>
          <p:nvPr/>
        </p:nvSpPr>
        <p:spPr>
          <a:xfrm>
            <a:off x="812253" y="4681650"/>
            <a:ext cx="2079073" cy="2117975"/>
          </a:xfrm>
          <a:prstGeom prst="ellipse">
            <a:avLst/>
          </a:prstGeom>
          <a:solidFill>
            <a:srgbClr val="E831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812253" y="5202028"/>
            <a:ext cx="21833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6,000+</a:t>
            </a:r>
            <a:endParaRPr lang="en-US" altLang="zh-CN" sz="4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个</a:t>
            </a: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展位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233719" y="3449286"/>
            <a:ext cx="2045455" cy="2083728"/>
          </a:xfrm>
          <a:prstGeom prst="ellipse">
            <a:avLst/>
          </a:prstGeom>
          <a:solidFill>
            <a:srgbClr val="F8B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文本框 28"/>
          <p:cNvSpPr txBox="1"/>
          <p:nvPr/>
        </p:nvSpPr>
        <p:spPr>
          <a:xfrm>
            <a:off x="4225927" y="3952541"/>
            <a:ext cx="21881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3,500+</a:t>
            </a:r>
            <a:endParaRPr lang="en-US" altLang="zh-CN" sz="4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家展商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299425" y="1683073"/>
            <a:ext cx="1920773" cy="1956713"/>
          </a:xfrm>
          <a:prstGeom prst="ellipse">
            <a:avLst/>
          </a:prstGeom>
          <a:solidFill>
            <a:srgbClr val="20A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7486754" y="2068432"/>
            <a:ext cx="15461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17</a:t>
            </a: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人次买家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0105551" y="2757853"/>
            <a:ext cx="1888462" cy="1923797"/>
          </a:xfrm>
          <a:prstGeom prst="ellipse">
            <a:avLst/>
          </a:prstGeom>
          <a:solidFill>
            <a:srgbClr val="71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0405363" y="3145650"/>
            <a:ext cx="128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16</a:t>
            </a:r>
            <a:r>
              <a:rPr lang="en-US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平米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80087" y="662643"/>
            <a:ext cx="93775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中国</a:t>
            </a:r>
            <a:r>
              <a:rPr lang="zh-CN" altLang="en-US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最</a:t>
            </a:r>
            <a:r>
              <a:rPr lang="zh-CN" altLang="en-US" sz="44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有影响力的</a:t>
            </a:r>
            <a:r>
              <a:rPr lang="zh-CN" altLang="en-US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礼品家居行业</a:t>
            </a:r>
            <a:r>
              <a:rPr lang="zh-CN" altLang="en-US" sz="44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盛会</a:t>
            </a:r>
            <a:endParaRPr lang="zh-CN" altLang="en-US" sz="4400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57431" y="425223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2020</a:t>
            </a:r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年移师全球最大展馆 </a:t>
            </a:r>
            <a:r>
              <a:rPr lang="en-US" altLang="zh-CN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— </a:t>
            </a:r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深圳国际会展中心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7431" y="1235463"/>
            <a:ext cx="10686832" cy="1749"/>
            <a:chOff x="557431" y="1235463"/>
            <a:chExt cx="10686832" cy="1749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5328505" y="1235463"/>
              <a:ext cx="5915758" cy="1749"/>
            </a:xfrm>
            <a:prstGeom prst="line">
              <a:avLst/>
            </a:prstGeom>
            <a:ln w="38100">
              <a:solidFill>
                <a:srgbClr val="E28C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557431" y="1235463"/>
              <a:ext cx="4771074" cy="1749"/>
            </a:xfrm>
            <a:prstGeom prst="line">
              <a:avLst/>
            </a:prstGeom>
            <a:ln w="38100">
              <a:solidFill>
                <a:srgbClr val="2023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email"/>
          <a:srcRect l="156" t="-431" r="-156" b="11478"/>
          <a:stretch>
            <a:fillRect/>
          </a:stretch>
        </p:blipFill>
        <p:spPr>
          <a:xfrm>
            <a:off x="19050" y="1524000"/>
            <a:ext cx="12192000" cy="531495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/>
        </p:nvSpPr>
        <p:spPr>
          <a:xfrm>
            <a:off x="8413873" y="4435457"/>
            <a:ext cx="5524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新展馆</a:t>
            </a:r>
            <a:endParaRPr lang="en-US" altLang="zh-CN" sz="4400" b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616587" y="3689411"/>
            <a:ext cx="5524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新起点</a:t>
            </a:r>
            <a:endParaRPr lang="en-US" altLang="zh-CN" sz="4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691813" y="3094962"/>
            <a:ext cx="5524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新高度</a:t>
            </a:r>
            <a:endParaRPr lang="en-US" altLang="zh-CN" sz="4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690105" y="485691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新馆首展</a:t>
            </a:r>
            <a:r>
              <a:rPr lang="en-US" altLang="zh-CN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16</a:t>
            </a:r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万平，全新八馆汇聚全球优质供应商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57431" y="1235463"/>
            <a:ext cx="10686832" cy="1749"/>
            <a:chOff x="557431" y="1235463"/>
            <a:chExt cx="10686832" cy="1749"/>
          </a:xfrm>
        </p:grpSpPr>
        <p:cxnSp>
          <p:nvCxnSpPr>
            <p:cNvPr id="17" name="直接连接符 16"/>
            <p:cNvCxnSpPr/>
            <p:nvPr/>
          </p:nvCxnSpPr>
          <p:spPr>
            <a:xfrm flipV="1">
              <a:off x="5328505" y="1235463"/>
              <a:ext cx="5915758" cy="1749"/>
            </a:xfrm>
            <a:prstGeom prst="line">
              <a:avLst/>
            </a:prstGeom>
            <a:ln w="38100">
              <a:solidFill>
                <a:srgbClr val="E28C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557431" y="1235463"/>
              <a:ext cx="4771074" cy="1749"/>
            </a:xfrm>
            <a:prstGeom prst="line">
              <a:avLst/>
            </a:prstGeom>
            <a:ln w="38100">
              <a:solidFill>
                <a:srgbClr val="2023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1081670" y="1429317"/>
            <a:ext cx="9331926" cy="3825077"/>
            <a:chOff x="1242361" y="1967076"/>
            <a:chExt cx="9331926" cy="382507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3844723" y="1967076"/>
              <a:ext cx="4827511" cy="3825077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8699576" y="2575558"/>
              <a:ext cx="1874711" cy="279273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1242361" y="2575558"/>
              <a:ext cx="2575021" cy="2792732"/>
            </a:xfrm>
            <a:prstGeom prst="rect">
              <a:avLst/>
            </a:prstGeom>
          </p:spPr>
        </p:pic>
      </p:grpSp>
      <p:sp>
        <p:nvSpPr>
          <p:cNvPr id="20" name="矩形 19"/>
          <p:cNvSpPr/>
          <p:nvPr/>
        </p:nvSpPr>
        <p:spPr>
          <a:xfrm>
            <a:off x="3708351" y="5254394"/>
            <a:ext cx="4778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* 14</a:t>
            </a:r>
            <a:r>
              <a:rPr lang="zh-CN" alt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号馆同期举办深圳移动电子展</a:t>
            </a:r>
            <a:endParaRPr lang="zh-CN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09421" y="4944428"/>
            <a:ext cx="1876425" cy="847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24345" y="531405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全新的展馆划分，让采购更精准有效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57431" y="1235463"/>
            <a:ext cx="10686832" cy="1749"/>
            <a:chOff x="557431" y="1235463"/>
            <a:chExt cx="10686832" cy="1749"/>
          </a:xfrm>
        </p:grpSpPr>
        <p:cxnSp>
          <p:nvCxnSpPr>
            <p:cNvPr id="17" name="直接连接符 16"/>
            <p:cNvCxnSpPr/>
            <p:nvPr/>
          </p:nvCxnSpPr>
          <p:spPr>
            <a:xfrm flipV="1">
              <a:off x="5328505" y="1235463"/>
              <a:ext cx="5915758" cy="1749"/>
            </a:xfrm>
            <a:prstGeom prst="line">
              <a:avLst/>
            </a:prstGeom>
            <a:ln w="38100">
              <a:solidFill>
                <a:srgbClr val="E28C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557431" y="1235463"/>
              <a:ext cx="4771074" cy="1749"/>
            </a:xfrm>
            <a:prstGeom prst="line">
              <a:avLst/>
            </a:prstGeom>
            <a:ln w="38100">
              <a:solidFill>
                <a:srgbClr val="2023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4412" y="1690687"/>
            <a:ext cx="9427753" cy="410146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23671" y="1981200"/>
            <a:ext cx="463937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（服务三个品牌和三个行业以上）</a:t>
            </a:r>
            <a:endParaRPr lang="zh-CN" altLang="en-US" sz="17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9050" y="0"/>
            <a:ext cx="121539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29029" y="0"/>
            <a:ext cx="12221029" cy="6858000"/>
          </a:xfrm>
          <a:prstGeom prst="rect">
            <a:avLst/>
          </a:prstGeom>
          <a:solidFill>
            <a:srgbClr val="0D0D0D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3810000" y="4591050"/>
            <a:ext cx="4705350" cy="19050"/>
          </a:xfrm>
          <a:prstGeom prst="line">
            <a:avLst/>
          </a:prstGeom>
          <a:ln w="1047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636962" y="1960513"/>
            <a:ext cx="50323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2</a:t>
            </a:r>
            <a:endParaRPr lang="en-US" altLang="zh-CN" sz="7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CN" alt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买家</a:t>
            </a:r>
            <a:r>
              <a:rPr lang="en-US" altLang="zh-CN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展商</a:t>
            </a:r>
            <a:endParaRPr lang="en-US" altLang="zh-CN" sz="7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800474" y="1770832"/>
            <a:ext cx="4705350" cy="19050"/>
          </a:xfrm>
          <a:prstGeom prst="line">
            <a:avLst/>
          </a:prstGeom>
          <a:ln w="1047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9050" y="0"/>
            <a:ext cx="121539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29029" y="0"/>
            <a:ext cx="12221029" cy="6858000"/>
          </a:xfrm>
          <a:prstGeom prst="rect">
            <a:avLst/>
          </a:prstGeom>
          <a:solidFill>
            <a:srgbClr val="0D0D0D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607434" y="1759402"/>
            <a:ext cx="50323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3,500+</a:t>
            </a:r>
            <a:endParaRPr lang="en-US" altLang="zh-CN" sz="9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CN" alt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展商</a:t>
            </a:r>
            <a:endParaRPr lang="en-US" altLang="zh-CN" sz="7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154804" y="1759402"/>
            <a:ext cx="3937636" cy="12248"/>
          </a:xfrm>
          <a:prstGeom prst="line">
            <a:avLst/>
          </a:prstGeom>
          <a:ln w="1047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154804" y="4609282"/>
            <a:ext cx="3937636" cy="12248"/>
          </a:xfrm>
          <a:prstGeom prst="line">
            <a:avLst/>
          </a:prstGeom>
          <a:ln w="1047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/>
        </p:nvSpPr>
        <p:spPr>
          <a:xfrm>
            <a:off x="1376636" y="517370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品牌展商云集，抢滩礼品市场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V="1">
            <a:off x="2757714" y="1220953"/>
            <a:ext cx="4752480" cy="16261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370231" y="1235463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370231" y="1269524"/>
            <a:ext cx="8787876" cy="1206976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1370231" y="2438399"/>
            <a:ext cx="8817456" cy="1122913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1370231" y="3561311"/>
            <a:ext cx="8817456" cy="111162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241" y="4730186"/>
            <a:ext cx="8610824" cy="1087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551650" y="5420085"/>
            <a:ext cx="6464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以上数字来自美国第三方认证机构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BPA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认证结果及励展华博官方统计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2068061" y="913979"/>
            <a:ext cx="8231190" cy="4286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551650" y="5420085"/>
            <a:ext cx="6464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以上数字来自美国第三方认证机构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BPA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认证结果及励展华博官方统计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605865" y="529208"/>
            <a:ext cx="8386120" cy="4626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551650" y="5420085"/>
            <a:ext cx="6464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以上数字来自美国第三方认证机构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BPA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认证结果及励展华博官方统计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985392" y="254447"/>
            <a:ext cx="8821063" cy="50033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9050" y="0"/>
            <a:ext cx="121539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29029" y="0"/>
            <a:ext cx="12221029" cy="6858000"/>
          </a:xfrm>
          <a:prstGeom prst="rect">
            <a:avLst/>
          </a:prstGeom>
          <a:solidFill>
            <a:srgbClr val="0D0D0D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607434" y="1759402"/>
            <a:ext cx="50323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170,000+</a:t>
            </a:r>
            <a:endParaRPr lang="en-US" altLang="zh-CN" sz="9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CN" alt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人次买家</a:t>
            </a:r>
            <a:endParaRPr lang="en-US" altLang="zh-CN" sz="7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154804" y="1759402"/>
            <a:ext cx="3937636" cy="12248"/>
          </a:xfrm>
          <a:prstGeom prst="line">
            <a:avLst/>
          </a:prstGeom>
          <a:ln w="1047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154804" y="4609282"/>
            <a:ext cx="3937636" cy="12248"/>
          </a:xfrm>
          <a:prstGeom prst="line">
            <a:avLst/>
          </a:prstGeom>
          <a:ln w="1047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 flipV="1">
            <a:off x="2540000" y="1173373"/>
            <a:ext cx="6214533" cy="1752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1152517" y="1173373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637250" y="5529097"/>
            <a:ext cx="6464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以上数字来自美国第三方认证机构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BPA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认证结果及励展华博官方统计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01717" y="409317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众多</a:t>
            </a:r>
            <a:r>
              <a:rPr lang="zh-CN" altLang="en-U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知名买家，引爆现场展商</a:t>
            </a:r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热情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898298" y="1320260"/>
            <a:ext cx="9816452" cy="4860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14177" y="1798732"/>
            <a:ext cx="9808824" cy="5800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906983" y="2335533"/>
            <a:ext cx="9791509" cy="4588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88205" y="2801414"/>
            <a:ext cx="9834796" cy="5800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888205" y="3402421"/>
            <a:ext cx="9800167" cy="4588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888206" y="3849191"/>
            <a:ext cx="9808824" cy="55407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906983" y="4434193"/>
            <a:ext cx="9781389" cy="42302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906983" y="4904710"/>
            <a:ext cx="9781389" cy="576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 flipV="1">
            <a:off x="2627086" y="1220953"/>
            <a:ext cx="4752480" cy="16261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551650" y="5420085"/>
            <a:ext cx="6464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以上数字来自美国第三方认证机构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BPA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认证结果及励展华博官方统计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779508" y="336432"/>
            <a:ext cx="8797875" cy="4749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551650" y="5420085"/>
            <a:ext cx="6464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以上数字来自美国第三方认证机构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BPA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认证结果及励展华博官方统计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655806" y="414471"/>
            <a:ext cx="7611762" cy="4585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551650" y="5420085"/>
            <a:ext cx="6464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以上数字来自美国第三方认证机构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BPA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认证结果及励展华博官方统计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680519" y="451583"/>
            <a:ext cx="8913340" cy="46877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551650" y="5420085"/>
            <a:ext cx="6464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以上数字来自美国第三方认证机构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BPA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认证结果及励展华博官方统计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075934" y="177675"/>
            <a:ext cx="7512909" cy="49792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551650" y="5420085"/>
            <a:ext cx="6464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以上数字来自美国第三方认证机构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BPA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认证结果及励展华博官方统计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81665" y="236810"/>
            <a:ext cx="8155460" cy="4680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551650" y="5420085"/>
            <a:ext cx="6464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以上数字来自美国第三方认证机构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BPA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认证结果及励展华博官方统计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301577" y="636463"/>
            <a:ext cx="8848021" cy="4075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239603" y="503423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高品质展会，广受展商和买家认可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2627086" y="1235463"/>
            <a:ext cx="5520136" cy="1752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1239603" y="1235463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815547" y="1524000"/>
            <a:ext cx="4481384" cy="40859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866947" y="1942688"/>
            <a:ext cx="5038344" cy="3215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-57150"/>
            <a:ext cx="12221028" cy="69151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-57150"/>
            <a:ext cx="12221029" cy="6858000"/>
          </a:xfrm>
          <a:prstGeom prst="rect">
            <a:avLst/>
          </a:prstGeom>
          <a:solidFill>
            <a:srgbClr val="0D0D0D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3874770" y="4419600"/>
            <a:ext cx="4705350" cy="19050"/>
          </a:xfrm>
          <a:prstGeom prst="line">
            <a:avLst/>
          </a:prstGeom>
          <a:ln w="1047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701731" y="2057400"/>
            <a:ext cx="50323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3</a:t>
            </a:r>
            <a:endParaRPr lang="en-US" altLang="zh-CN" sz="7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CN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全方位营销推广</a:t>
            </a:r>
            <a:endParaRPr lang="en-US" altLang="zh-CN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865244" y="1599382"/>
            <a:ext cx="4705350" cy="19050"/>
          </a:xfrm>
          <a:prstGeom prst="line">
            <a:avLst/>
          </a:prstGeom>
          <a:ln w="1047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/>
          <p:nvPr/>
        </p:nvCxnSpPr>
        <p:spPr>
          <a:xfrm flipV="1">
            <a:off x="2548273" y="1147157"/>
            <a:ext cx="8128194" cy="1752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1198890" y="1147157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198890" y="357354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借力线上推广渠道，最大化您的市场营销效果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001837" y="1384734"/>
            <a:ext cx="5999163" cy="4328678"/>
          </a:xfrm>
          <a:prstGeom prst="rect">
            <a:avLst/>
          </a:prstGeom>
        </p:spPr>
      </p:pic>
      <p:sp>
        <p:nvSpPr>
          <p:cNvPr id="5" name="竖卷形 4"/>
          <p:cNvSpPr/>
          <p:nvPr/>
        </p:nvSpPr>
        <p:spPr>
          <a:xfrm rot="10800000">
            <a:off x="8128000" y="1275175"/>
            <a:ext cx="3429000" cy="4592224"/>
          </a:xfrm>
          <a:prstGeom prst="verticalScroll">
            <a:avLst/>
          </a:prstGeom>
          <a:solidFill>
            <a:srgbClr val="E500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782050" y="1637460"/>
            <a:ext cx="21209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礼贸通</a:t>
            </a:r>
            <a:endParaRPr lang="en-US" altLang="zh-CN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专注于礼品</a:t>
            </a:r>
            <a:endParaRPr lang="en-US" altLang="zh-CN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行业的</a:t>
            </a:r>
            <a:r>
              <a:rPr lang="en-US" altLang="zh-C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endParaRPr lang="en-US" altLang="zh-CN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129274" y="3699563"/>
            <a:ext cx="1394946" cy="16579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/>
          <p:nvPr/>
        </p:nvCxnSpPr>
        <p:spPr>
          <a:xfrm flipV="1">
            <a:off x="2548273" y="1147157"/>
            <a:ext cx="7369048" cy="1752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1198890" y="1147157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198890" y="357354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全方位</a:t>
            </a:r>
            <a:r>
              <a:rPr lang="zh-CN" altLang="en-U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营销推广，为您</a:t>
            </a:r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吸引全球行业买家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37996" y="1482704"/>
            <a:ext cx="2620033" cy="1282945"/>
          </a:xfrm>
          <a:prstGeom prst="rect">
            <a:avLst/>
          </a:prstGeom>
          <a:solidFill>
            <a:srgbClr val="E831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3419" y="1499006"/>
            <a:ext cx="1282946" cy="128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 bwMode="auto">
          <a:xfrm>
            <a:off x="4093360" y="1501495"/>
            <a:ext cx="1312280" cy="127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9562" y="4135722"/>
            <a:ext cx="1241364" cy="1231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419" y="2786930"/>
            <a:ext cx="1282946" cy="1292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86129" y="1482704"/>
            <a:ext cx="1292165" cy="12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22"/>
          <p:cNvSpPr txBox="1">
            <a:spLocks noChangeArrowheads="1"/>
          </p:cNvSpPr>
          <p:nvPr/>
        </p:nvSpPr>
        <p:spPr bwMode="auto">
          <a:xfrm>
            <a:off x="1514825" y="1898632"/>
            <a:ext cx="25923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专业市场</a:t>
            </a:r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协会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6" cstate="email"/>
          <a:srcRect/>
          <a:stretch>
            <a:fillRect/>
          </a:stretch>
        </p:blipFill>
        <p:spPr>
          <a:xfrm>
            <a:off x="8092186" y="2890319"/>
            <a:ext cx="1348740" cy="1106668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>
            <a:off x="5436288" y="1482704"/>
            <a:ext cx="2629614" cy="1282945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19"/>
          <p:cNvSpPr txBox="1">
            <a:spLocks noChangeArrowheads="1"/>
          </p:cNvSpPr>
          <p:nvPr/>
        </p:nvSpPr>
        <p:spPr bwMode="auto">
          <a:xfrm>
            <a:off x="5786435" y="1846350"/>
            <a:ext cx="1918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同类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展会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478294" y="1489372"/>
            <a:ext cx="2629614" cy="1282945"/>
          </a:xfrm>
          <a:prstGeom prst="rect">
            <a:avLst/>
          </a:prstGeom>
          <a:solidFill>
            <a:srgbClr val="20A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TextBox 21"/>
          <p:cNvSpPr txBox="1">
            <a:spLocks noChangeArrowheads="1"/>
          </p:cNvSpPr>
          <p:nvPr/>
        </p:nvSpPr>
        <p:spPr bwMode="auto">
          <a:xfrm>
            <a:off x="9917321" y="1831788"/>
            <a:ext cx="19181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428415" y="2791790"/>
            <a:ext cx="2629614" cy="1282945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9474887" y="2793708"/>
            <a:ext cx="2634548" cy="1282945"/>
          </a:xfrm>
          <a:prstGeom prst="rect">
            <a:avLst/>
          </a:prstGeom>
          <a:solidFill>
            <a:srgbClr val="E831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20"/>
          <p:cNvSpPr txBox="1">
            <a:spLocks noChangeArrowheads="1"/>
          </p:cNvSpPr>
          <p:nvPr/>
        </p:nvSpPr>
        <p:spPr bwMode="auto">
          <a:xfrm>
            <a:off x="1855075" y="3088846"/>
            <a:ext cx="20967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门户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451651" y="2793708"/>
            <a:ext cx="2629614" cy="1282945"/>
          </a:xfrm>
          <a:prstGeom prst="rect">
            <a:avLst/>
          </a:prstGeom>
          <a:solidFill>
            <a:srgbClr val="20A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TextBox 15"/>
          <p:cNvSpPr txBox="1">
            <a:spLocks noChangeArrowheads="1"/>
          </p:cNvSpPr>
          <p:nvPr/>
        </p:nvSpPr>
        <p:spPr bwMode="auto">
          <a:xfrm>
            <a:off x="10085622" y="3085167"/>
            <a:ext cx="17498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1" name="Picture 7"/>
          <p:cNvPicPr>
            <a:picLocks noChangeAspect="1" noChangeArrowheads="1"/>
          </p:cNvPicPr>
          <p:nvPr/>
        </p:nvPicPr>
        <p:blipFill rotWithShape="1">
          <a:blip r:embed="rId7" cstate="email"/>
          <a:srcRect r="-1412"/>
          <a:stretch>
            <a:fillRect/>
          </a:stretch>
        </p:blipFill>
        <p:spPr bwMode="auto">
          <a:xfrm>
            <a:off x="133419" y="4084745"/>
            <a:ext cx="1276281" cy="1269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矩形 61"/>
          <p:cNvSpPr/>
          <p:nvPr/>
        </p:nvSpPr>
        <p:spPr>
          <a:xfrm>
            <a:off x="1428415" y="4084574"/>
            <a:ext cx="2629614" cy="1282945"/>
          </a:xfrm>
          <a:prstGeom prst="rect">
            <a:avLst/>
          </a:prstGeom>
          <a:solidFill>
            <a:srgbClr val="E831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Box 14"/>
          <p:cNvSpPr txBox="1">
            <a:spLocks noChangeArrowheads="1"/>
          </p:cNvSpPr>
          <p:nvPr/>
        </p:nvSpPr>
        <p:spPr bwMode="auto">
          <a:xfrm>
            <a:off x="1855075" y="4351445"/>
            <a:ext cx="23333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电视电台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4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20618" y="4085852"/>
            <a:ext cx="1285022" cy="128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矩形 64"/>
          <p:cNvSpPr/>
          <p:nvPr/>
        </p:nvSpPr>
        <p:spPr>
          <a:xfrm>
            <a:off x="9478294" y="4101740"/>
            <a:ext cx="2629614" cy="1282945"/>
          </a:xfrm>
          <a:prstGeom prst="rect">
            <a:avLst/>
          </a:prstGeom>
          <a:solidFill>
            <a:srgbClr val="20A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20"/>
          <p:cNvSpPr txBox="1">
            <a:spLocks noChangeArrowheads="1"/>
          </p:cNvSpPr>
          <p:nvPr/>
        </p:nvSpPr>
        <p:spPr bwMode="auto">
          <a:xfrm>
            <a:off x="9789601" y="4427071"/>
            <a:ext cx="20967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直邮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461232" y="4112439"/>
            <a:ext cx="2620033" cy="1282945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TextBox 20"/>
          <p:cNvSpPr txBox="1">
            <a:spLocks noChangeArrowheads="1"/>
          </p:cNvSpPr>
          <p:nvPr/>
        </p:nvSpPr>
        <p:spPr bwMode="auto">
          <a:xfrm>
            <a:off x="5746539" y="4427071"/>
            <a:ext cx="20967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9" name="图片 68"/>
          <p:cNvPicPr>
            <a:picLocks noChangeAspect="1"/>
          </p:cNvPicPr>
          <p:nvPr/>
        </p:nvPicPr>
        <p:blipFill rotWithShape="1">
          <a:blip r:embed="rId9" cstate="email"/>
          <a:srcRect/>
          <a:stretch>
            <a:fillRect/>
          </a:stretch>
        </p:blipFill>
        <p:spPr>
          <a:xfrm>
            <a:off x="4175793" y="3040289"/>
            <a:ext cx="1147414" cy="937256"/>
          </a:xfrm>
          <a:prstGeom prst="rect">
            <a:avLst/>
          </a:prstGeom>
        </p:spPr>
      </p:pic>
      <p:sp>
        <p:nvSpPr>
          <p:cNvPr id="70" name="TextBox 20"/>
          <p:cNvSpPr txBox="1">
            <a:spLocks noChangeArrowheads="1"/>
          </p:cNvSpPr>
          <p:nvPr/>
        </p:nvSpPr>
        <p:spPr bwMode="auto">
          <a:xfrm>
            <a:off x="5933942" y="3085167"/>
            <a:ext cx="28016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呼叫中心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31601"/>
            <a:ext cx="12192000" cy="466298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53813" y="392525"/>
            <a:ext cx="728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庞大的已核实买家数据库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231600"/>
            <a:ext cx="12207834" cy="4662981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888759" y="2263421"/>
            <a:ext cx="480131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 smtClean="0">
                <a:solidFill>
                  <a:srgbClr val="DD11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sz="8800" b="1" dirty="0" smtClean="0">
                <a:solidFill>
                  <a:srgbClr val="DD11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en-US" altLang="zh-CN" sz="8800" b="1" dirty="0" smtClean="0">
              <a:solidFill>
                <a:srgbClr val="DD11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000" b="1" dirty="0" smtClean="0">
                <a:solidFill>
                  <a:srgbClr val="DD11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国内外专业买家数据</a:t>
            </a:r>
            <a:endParaRPr lang="en-US" altLang="zh-CN" sz="4000" b="1" dirty="0" smtClean="0">
              <a:solidFill>
                <a:srgbClr val="DD11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3813" y="1577931"/>
            <a:ext cx="69742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solidFill>
                  <a:srgbClr val="F13F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广告公司、礼品公司</a:t>
            </a:r>
            <a:endParaRPr lang="en-US" altLang="zh-CN" sz="2800" dirty="0" smtClean="0">
              <a:solidFill>
                <a:srgbClr val="F13F8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solidFill>
                  <a:srgbClr val="F13F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礼品家居代理商、分销商</a:t>
            </a:r>
            <a:endParaRPr lang="en-US" altLang="zh-CN" sz="2800" dirty="0" smtClean="0">
              <a:solidFill>
                <a:srgbClr val="F13F8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solidFill>
                  <a:srgbClr val="F13F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礼品家居零售商、批发商</a:t>
            </a:r>
            <a:endParaRPr lang="en-US" altLang="zh-CN" sz="2800" dirty="0" smtClean="0">
              <a:solidFill>
                <a:srgbClr val="F13F8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solidFill>
                  <a:srgbClr val="F13F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百货公司、连锁商店</a:t>
            </a:r>
            <a:endParaRPr lang="en-US" altLang="zh-CN" sz="2800" dirty="0" smtClean="0">
              <a:solidFill>
                <a:srgbClr val="F13F8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solidFill>
                  <a:srgbClr val="F13F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集团采购商</a:t>
            </a:r>
            <a:endParaRPr lang="en-US" altLang="zh-CN" sz="2800" dirty="0" smtClean="0">
              <a:solidFill>
                <a:srgbClr val="F13F8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solidFill>
                  <a:srgbClr val="F13F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</a:t>
            </a:r>
            <a:endParaRPr lang="zh-CN" altLang="en-US" sz="2800" dirty="0">
              <a:solidFill>
                <a:srgbClr val="F13F8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7808"/>
            <a:ext cx="7460847" cy="4021358"/>
          </a:xfrm>
          <a:prstGeom prst="rect">
            <a:avLst/>
          </a:prstGeom>
        </p:spPr>
      </p:pic>
      <p:sp>
        <p:nvSpPr>
          <p:cNvPr id="3" name="TextBox 6"/>
          <p:cNvSpPr>
            <a:spLocks noChangeArrowheads="1"/>
          </p:cNvSpPr>
          <p:nvPr/>
        </p:nvSpPr>
        <p:spPr bwMode="auto">
          <a:xfrm>
            <a:off x="-145142" y="4779305"/>
            <a:ext cx="7605989" cy="783193"/>
          </a:xfrm>
          <a:prstGeom prst="roundRect">
            <a:avLst>
              <a:gd name="adj" fmla="val 16667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160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人的呼叫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中心，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专业买家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邀约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email"/>
          <a:srcRect t="-331"/>
          <a:stretch>
            <a:fillRect/>
          </a:stretch>
        </p:blipFill>
        <p:spPr>
          <a:xfrm>
            <a:off x="7400925" y="1514476"/>
            <a:ext cx="4741312" cy="403469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 flipV="1">
            <a:off x="2548273" y="1129951"/>
            <a:ext cx="6892653" cy="18958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1198890" y="1147157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198890" y="357354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呼</a:t>
            </a:r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叫</a:t>
            </a:r>
            <a:r>
              <a:rPr lang="zh-CN" altLang="en-U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中心</a:t>
            </a:r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一对一核实</a:t>
            </a:r>
            <a:r>
              <a:rPr lang="zh-CN" altLang="en-U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、</a:t>
            </a:r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邀请</a:t>
            </a:r>
            <a:r>
              <a:rPr lang="zh-CN" altLang="en-U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专业</a:t>
            </a:r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买家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/>
          <a:srcRect t="13854" b="4536"/>
          <a:stretch>
            <a:fillRect/>
          </a:stretch>
        </p:blipFill>
        <p:spPr>
          <a:xfrm>
            <a:off x="537886" y="3793018"/>
            <a:ext cx="4082034" cy="248194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11642" y="1403517"/>
            <a:ext cx="2852063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北京市工商联礼品行业商会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昆明礼品行业协会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参观团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厦门市小商品商会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辽宁礼品及钟表采购团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陕西礼业精英团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安徽省礼品协会参观团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广州五湖四海文具交易中心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湖北省礼品行业协会参观团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武汉翠园礼业参观团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陕西省工艺礼品商会参观团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重庆礼品行业协会参观团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樟木头义乌小商品城采购团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四川省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礼品行业协会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福建省商务礼品协会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广州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德进小商品综合批发市场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成都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礼品沙龙会参观团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山东礼品协会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参观团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广州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万菱广场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855427" y="1413662"/>
            <a:ext cx="305724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东莞悦和义乌小商品批发城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湖南省礼品业商会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天津礼品采购团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黑龙江省礼仪用品流通商会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北京礼品流通协会参观团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苏州怡生缘参观团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东莞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谊园文具玩具精品交易中心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徐州礼品商会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沈阳礼品商会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中国陶瓷餐具网采购团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深圳西部义乌小商品批发城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海南采购团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深圳工艺礼品协会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永康礼品协会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番禺礼品协会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塑协塑料家居用品专委会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杭州礼品行业协会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22032" y="282918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30+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全国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专业协会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、专业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市场组团参观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2271415" y="1000324"/>
            <a:ext cx="7321318" cy="1752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922032" y="1000324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537886" y="1310820"/>
            <a:ext cx="4082034" cy="2409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 flipV="1">
            <a:off x="2548273" y="1129951"/>
            <a:ext cx="6892653" cy="18958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198890" y="1147157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198890" y="357354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精准推送电子邮件，吸引国内外目标买家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-69731" y="1552956"/>
            <a:ext cx="3749481" cy="467004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665310" y="1363972"/>
            <a:ext cx="3718898" cy="515228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218419" y="1363974"/>
            <a:ext cx="4082256" cy="520719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606572" y="1173669"/>
            <a:ext cx="3724627" cy="525253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8732956" y="1196152"/>
            <a:ext cx="3459044" cy="4919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361760" y="354561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展会广告，全面覆盖行业网站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2711143" y="1024604"/>
            <a:ext cx="6892653" cy="18958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1361760" y="1051335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组合 71"/>
          <p:cNvGrpSpPr/>
          <p:nvPr/>
        </p:nvGrpSpPr>
        <p:grpSpPr>
          <a:xfrm>
            <a:off x="836676" y="1103528"/>
            <a:ext cx="11144249" cy="5565984"/>
            <a:chOff x="646176" y="1102671"/>
            <a:chExt cx="11144249" cy="5565984"/>
          </a:xfrm>
        </p:grpSpPr>
        <p:sp>
          <p:nvSpPr>
            <p:cNvPr id="73" name="文本框 72"/>
            <p:cNvSpPr txBox="1"/>
            <p:nvPr/>
          </p:nvSpPr>
          <p:spPr>
            <a:xfrm>
              <a:off x="5181792" y="3242778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青岛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4" name="图片 73"/>
            <p:cNvPicPr>
              <a:picLocks noChangeAspect="1"/>
            </p:cNvPicPr>
            <p:nvPr/>
          </p:nvPicPr>
          <p:blipFill rotWithShape="1">
            <a:blip r:embed="rId1" cstate="email"/>
            <a:srcRect/>
            <a:stretch>
              <a:fillRect/>
            </a:stretch>
          </p:blipFill>
          <p:spPr>
            <a:xfrm>
              <a:off x="646176" y="1134975"/>
              <a:ext cx="3726180" cy="363099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5" name="图片 74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3678298" y="1102671"/>
              <a:ext cx="4227127" cy="384209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6" name="图片 75"/>
            <p:cNvPicPr>
              <a:picLocks noChangeAspect="1"/>
            </p:cNvPicPr>
            <p:nvPr/>
          </p:nvPicPr>
          <p:blipFill rotWithShape="1">
            <a:blip r:embed="rId3" cstate="email"/>
            <a:srcRect t="-2786"/>
            <a:stretch>
              <a:fillRect/>
            </a:stretch>
          </p:blipFill>
          <p:spPr>
            <a:xfrm>
              <a:off x="917224" y="3170848"/>
              <a:ext cx="4983480" cy="337336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7" name="图片 76"/>
            <p:cNvPicPr>
              <a:picLocks noChangeAspect="1"/>
            </p:cNvPicPr>
            <p:nvPr/>
          </p:nvPicPr>
          <p:blipFill rotWithShape="1">
            <a:blip r:embed="rId4" cstate="email"/>
            <a:srcRect/>
            <a:stretch>
              <a:fillRect/>
            </a:stretch>
          </p:blipFill>
          <p:spPr>
            <a:xfrm>
              <a:off x="2982821" y="3157624"/>
              <a:ext cx="3771900" cy="351052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721832" y="1819423"/>
              <a:ext cx="2899404" cy="966468"/>
            </a:xfrm>
            <a:prstGeom prst="rect">
              <a:avLst/>
            </a:prstGeom>
          </p:spPr>
        </p:pic>
        <p:pic>
          <p:nvPicPr>
            <p:cNvPr id="79" name="图片 78"/>
            <p:cNvPicPr>
              <a:picLocks noChangeAspect="1"/>
            </p:cNvPicPr>
            <p:nvPr/>
          </p:nvPicPr>
          <p:blipFill rotWithShape="1">
            <a:blip r:embed="rId6" cstate="email"/>
            <a:srcRect/>
            <a:stretch>
              <a:fillRect/>
            </a:stretch>
          </p:blipFill>
          <p:spPr>
            <a:xfrm>
              <a:off x="4003003" y="1573467"/>
              <a:ext cx="2650870" cy="1259289"/>
            </a:xfrm>
            <a:prstGeom prst="rect">
              <a:avLst/>
            </a:prstGeom>
          </p:spPr>
        </p:pic>
        <p:pic>
          <p:nvPicPr>
            <p:cNvPr id="80" name="图片 79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972463" y="4491882"/>
              <a:ext cx="1713005" cy="1061780"/>
            </a:xfrm>
            <a:prstGeom prst="rect">
              <a:avLst/>
            </a:prstGeom>
          </p:spPr>
        </p:pic>
        <p:pic>
          <p:nvPicPr>
            <p:cNvPr id="81" name="图片 80"/>
            <p:cNvPicPr>
              <a:picLocks noChangeAspect="1"/>
            </p:cNvPicPr>
            <p:nvPr/>
          </p:nvPicPr>
          <p:blipFill rotWithShape="1">
            <a:blip r:embed="rId8" cstate="email"/>
            <a:srcRect/>
            <a:stretch>
              <a:fillRect/>
            </a:stretch>
          </p:blipFill>
          <p:spPr>
            <a:xfrm>
              <a:off x="3080539" y="3672603"/>
              <a:ext cx="3573334" cy="569390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435367" y="4335287"/>
              <a:ext cx="1807189" cy="2078606"/>
            </a:xfrm>
            <a:prstGeom prst="rect">
              <a:avLst/>
            </a:prstGeom>
          </p:spPr>
        </p:pic>
        <p:grpSp>
          <p:nvGrpSpPr>
            <p:cNvPr id="83" name="组合 82"/>
            <p:cNvGrpSpPr/>
            <p:nvPr/>
          </p:nvGrpSpPr>
          <p:grpSpPr>
            <a:xfrm>
              <a:off x="6709001" y="1143882"/>
              <a:ext cx="5081424" cy="5524773"/>
              <a:chOff x="6098354" y="1061093"/>
              <a:chExt cx="5081424" cy="5524773"/>
            </a:xfrm>
          </p:grpSpPr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10" cstate="email"/>
              <a:stretch>
                <a:fillRect/>
              </a:stretch>
            </p:blipFill>
            <p:spPr>
              <a:xfrm>
                <a:off x="6143120" y="1061093"/>
                <a:ext cx="5036658" cy="2595278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 rotWithShape="1">
              <a:blip r:embed="rId11" cstate="email"/>
              <a:srcRect/>
              <a:stretch>
                <a:fillRect/>
              </a:stretch>
            </p:blipFill>
            <p:spPr>
              <a:xfrm>
                <a:off x="6231770" y="1814044"/>
                <a:ext cx="4681809" cy="1289761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 rotWithShape="1">
              <a:blip r:embed="rId12" cstate="email"/>
              <a:srcRect/>
              <a:stretch>
                <a:fillRect/>
              </a:stretch>
            </p:blipFill>
            <p:spPr>
              <a:xfrm>
                <a:off x="6098354" y="3259721"/>
                <a:ext cx="4815225" cy="3326145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 rotWithShape="1">
              <a:blip r:embed="rId13" cstate="email"/>
              <a:srcRect/>
              <a:stretch>
                <a:fillRect/>
              </a:stretch>
            </p:blipFill>
            <p:spPr>
              <a:xfrm>
                <a:off x="7476849" y="4171754"/>
                <a:ext cx="1693317" cy="884501"/>
              </a:xfrm>
              <a:prstGeom prst="rect">
                <a:avLst/>
              </a:prstGeom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14" cstate="email"/>
              <a:stretch>
                <a:fillRect/>
              </a:stretch>
            </p:blipFill>
            <p:spPr>
              <a:xfrm>
                <a:off x="9228451" y="5920649"/>
                <a:ext cx="948481" cy="230982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45889" y="348031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青岛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684213" y="1412875"/>
            <a:ext cx="5281158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536575" eaLnBrk="1" hangingPunct="1">
              <a:lnSpc>
                <a:spcPct val="130000"/>
              </a:lnSpc>
              <a:buClr>
                <a:srgbClr val="FF3399"/>
              </a:buClr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ea typeface="微软雅黑" panose="020B0503020204020204" pitchFamily="34" charset="-122"/>
              </a:rPr>
              <a:t>深圳礼品展微信服务号</a:t>
            </a:r>
            <a:endParaRPr lang="en-US" altLang="zh-CN" sz="2800" dirty="0" smtClean="0">
              <a:ea typeface="微软雅黑" panose="020B0503020204020204" pitchFamily="34" charset="-122"/>
            </a:endParaRPr>
          </a:p>
          <a:p>
            <a:pPr indent="536575" eaLnBrk="1" hangingPunct="1">
              <a:lnSpc>
                <a:spcPct val="130000"/>
              </a:lnSpc>
              <a:buClr>
                <a:srgbClr val="FF3399"/>
              </a:buClr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ea typeface="微软雅黑" panose="020B0503020204020204" pitchFamily="34" charset="-122"/>
              </a:rPr>
              <a:t>励展华博礼品展订阅号</a:t>
            </a:r>
            <a:endParaRPr lang="zh-CN" altLang="en-US" sz="2800" dirty="0">
              <a:ea typeface="微软雅黑" panose="020B0503020204020204" pitchFamily="34" charset="-122"/>
            </a:endParaRPr>
          </a:p>
          <a:p>
            <a:pPr indent="536575" eaLnBrk="1" hangingPunct="1">
              <a:lnSpc>
                <a:spcPct val="130000"/>
              </a:lnSpc>
              <a:buClr>
                <a:srgbClr val="FF3399"/>
              </a:buClr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ea typeface="微软雅黑" panose="020B0503020204020204" pitchFamily="34" charset="-122"/>
              </a:rPr>
              <a:t>逾 </a:t>
            </a:r>
            <a:r>
              <a:rPr lang="en-US" altLang="zh-CN" sz="2800" dirty="0" smtClean="0">
                <a:ea typeface="微软雅黑" panose="020B0503020204020204" pitchFamily="34" charset="-122"/>
              </a:rPr>
              <a:t>20</a:t>
            </a:r>
            <a:r>
              <a:rPr lang="zh-CN" altLang="en-US" sz="2800" dirty="0">
                <a:ea typeface="微软雅黑" panose="020B0503020204020204" pitchFamily="34" charset="-122"/>
              </a:rPr>
              <a:t> </a:t>
            </a:r>
            <a:r>
              <a:rPr lang="zh-CN" altLang="en-US" sz="2800" dirty="0" smtClean="0">
                <a:ea typeface="微软雅黑" panose="020B0503020204020204" pitchFamily="34" charset="-122"/>
              </a:rPr>
              <a:t>个服务公众号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2267686" y="1137411"/>
            <a:ext cx="5858173" cy="11799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918303" y="1147458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918303" y="407800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公众号推广，专业买家和大众兼顾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5220422" y="1179031"/>
            <a:ext cx="2594346" cy="46121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389301" y="1179030"/>
            <a:ext cx="2634263" cy="4683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45889" y="348031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青岛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2210829" y="1009158"/>
            <a:ext cx="5858173" cy="11799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861446" y="1019205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61446" y="279547"/>
            <a:ext cx="1081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顺应趋势，优选强势新媒体</a:t>
            </a:r>
            <a:endParaRPr lang="zh-CN" altLang="en-US" sz="3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861446" y="1288708"/>
            <a:ext cx="2465559" cy="43832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386753" y="1270514"/>
            <a:ext cx="2518272" cy="447692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186616" y="1323540"/>
            <a:ext cx="2488445" cy="442390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675061" y="1323540"/>
            <a:ext cx="3440712" cy="3399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62980" y="1245745"/>
            <a:ext cx="11715751" cy="45811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14226" y="428620"/>
            <a:ext cx="8591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户外广告，广深港及内地重点城市全覆盖</a:t>
            </a:r>
            <a:endParaRPr lang="zh-CN" altLang="en-US" sz="3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880616" y="1074951"/>
            <a:ext cx="7301484" cy="1754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531233" y="1074953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871083" y="3801661"/>
            <a:ext cx="3116794" cy="20797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44936" y="1271015"/>
            <a:ext cx="3737703" cy="25005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333334" y="1279460"/>
            <a:ext cx="3775045" cy="252552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652239" y="3800146"/>
            <a:ext cx="3137234" cy="202674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8343414" y="1208145"/>
            <a:ext cx="3456002" cy="259200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8633253" y="3809229"/>
            <a:ext cx="2976987" cy="19890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43831" y="4143453"/>
            <a:ext cx="4828281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Clr>
                <a:srgbClr val="FF3399"/>
              </a:buClr>
              <a:buFontTx/>
              <a:buNone/>
            </a:pPr>
            <a:r>
              <a:rPr lang="zh-CN" altLang="en-US" b="1" dirty="0">
                <a:solidFill>
                  <a:srgbClr val="E042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逾</a:t>
            </a:r>
            <a:r>
              <a:rPr lang="en-US" altLang="zh-CN" b="1" dirty="0" smtClean="0">
                <a:solidFill>
                  <a:srgbClr val="E04280"/>
                </a:solidFill>
                <a:latin typeface="Kozuka Gothic Std R" pitchFamily="34" charset="-128"/>
                <a:ea typeface="Kozuka Gothic Std R" pitchFamily="34" charset="-128"/>
              </a:rPr>
              <a:t>200</a:t>
            </a:r>
            <a:r>
              <a:rPr lang="zh-CN" altLang="en-US" b="1" dirty="0" smtClean="0">
                <a:solidFill>
                  <a:srgbClr val="E04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家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行业网站及门户网站合作，媒体伙伴将为展会提供广告宣传、新闻报道等支持。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552" y="1129987"/>
            <a:ext cx="6343650" cy="2790825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756712" y="1064783"/>
            <a:ext cx="5225847" cy="46460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6429" y="372335"/>
            <a:ext cx="8591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优选行业媒体，持续曝光</a:t>
            </a:r>
            <a:endParaRPr lang="zh-CN" altLang="en-US" sz="3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1993214" y="980104"/>
            <a:ext cx="4258927" cy="11922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643831" y="990274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21255" y="2089066"/>
            <a:ext cx="369203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6055" indent="357505"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携带百万以上订单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6055" indent="357505">
              <a:buFont typeface="Wingdings" panose="05000000000000000000" pitchFamily="2" charset="2"/>
              <a:buChar char="l"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6055" indent="357505"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公司具有知名度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6055" indent="357505">
              <a:buFont typeface="Wingdings" panose="05000000000000000000" pitchFamily="2" charset="2"/>
              <a:buChar char="l"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6055" indent="357505">
              <a:buFont typeface="Wingdings" panose="05000000000000000000" pitchFamily="2" charset="2"/>
              <a:buChar char="l"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采购决策人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729538" y="70414"/>
            <a:ext cx="4477492" cy="303744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695914" y="2786430"/>
            <a:ext cx="4477492" cy="309881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931116" y="1828800"/>
            <a:ext cx="2386361" cy="2639712"/>
          </a:xfrm>
          <a:prstGeom prst="rect">
            <a:avLst/>
          </a:prstGeom>
          <a:solidFill>
            <a:srgbClr val="F13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211225" y="2610047"/>
            <a:ext cx="18261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配对展商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6317475" y="2610047"/>
            <a:ext cx="1016194" cy="860019"/>
          </a:xfrm>
          <a:prstGeom prst="rightArrow">
            <a:avLst/>
          </a:prstGeom>
          <a:solidFill>
            <a:srgbClr val="F13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43831" y="333773"/>
            <a:ext cx="8591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商业配对，与大买家面对面</a:t>
            </a:r>
            <a:endParaRPr lang="zh-CN" altLang="en-US" sz="3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993214" y="980104"/>
            <a:ext cx="4258927" cy="11922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643831" y="990274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7977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29029" y="0"/>
            <a:ext cx="12221029" cy="6858000"/>
          </a:xfrm>
          <a:prstGeom prst="rect">
            <a:avLst/>
          </a:prstGeom>
          <a:solidFill>
            <a:srgbClr val="0D0D0D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3251200" y="4723493"/>
            <a:ext cx="5880170" cy="19050"/>
          </a:xfrm>
          <a:prstGeom prst="line">
            <a:avLst/>
          </a:prstGeom>
          <a:ln w="1047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206466" y="2230664"/>
            <a:ext cx="83015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4</a:t>
            </a:r>
            <a:endParaRPr lang="en-US" altLang="zh-CN" sz="7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突出重围，让买家找到你</a:t>
            </a:r>
            <a:endParaRPr lang="en-US" altLang="zh-CN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3251200" y="1881237"/>
            <a:ext cx="5880170" cy="37104"/>
          </a:xfrm>
          <a:prstGeom prst="line">
            <a:avLst/>
          </a:prstGeom>
          <a:ln w="1047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"/>
          <p:cNvSpPr txBox="1"/>
          <p:nvPr/>
        </p:nvSpPr>
        <p:spPr>
          <a:xfrm>
            <a:off x="803760" y="383524"/>
            <a:ext cx="6662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E831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品牌形象套餐</a:t>
            </a:r>
            <a:endParaRPr lang="zh-CN" altLang="en-US" sz="4000" b="1" dirty="0">
              <a:solidFill>
                <a:srgbClr val="E8318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795280" y="1519672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原价</a:t>
            </a:r>
            <a:r>
              <a:rPr lang="zh-CN" altLang="en-US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45,000</a:t>
            </a:r>
            <a:endParaRPr lang="zh-CN" alt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427130" y="675334"/>
            <a:ext cx="24208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</a:rPr>
              <a:t>30,000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838157" y="231008"/>
            <a:ext cx="8094350" cy="56166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"/>
          <p:cNvSpPr txBox="1"/>
          <p:nvPr/>
        </p:nvSpPr>
        <p:spPr>
          <a:xfrm>
            <a:off x="803760" y="383524"/>
            <a:ext cx="66624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E831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销售</a:t>
            </a:r>
            <a:r>
              <a:rPr lang="zh-CN" altLang="en-US" sz="4000" b="1" dirty="0">
                <a:solidFill>
                  <a:srgbClr val="E831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线索套餐</a:t>
            </a:r>
            <a:endParaRPr lang="zh-CN" altLang="en-US" sz="4000" b="1" dirty="0">
              <a:solidFill>
                <a:srgbClr val="E8318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endParaRPr lang="zh-CN" altLang="en-US" sz="4000" dirty="0">
              <a:solidFill>
                <a:srgbClr val="E8318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795280" y="1519672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原价</a:t>
            </a:r>
            <a:r>
              <a:rPr lang="zh-CN" altLang="en-US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24,000</a:t>
            </a:r>
            <a:endParaRPr lang="zh-CN" alt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27130" y="675334"/>
            <a:ext cx="20697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</a:rPr>
              <a:t>15,00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905383" y="229480"/>
            <a:ext cx="8076817" cy="5646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"/>
          <p:cNvSpPr txBox="1"/>
          <p:nvPr/>
        </p:nvSpPr>
        <p:spPr>
          <a:xfrm>
            <a:off x="803760" y="383524"/>
            <a:ext cx="66624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E831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强力曝光套餐</a:t>
            </a:r>
            <a:endParaRPr lang="zh-CN" altLang="en-US" sz="4000" b="1" dirty="0">
              <a:solidFill>
                <a:srgbClr val="E8318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endParaRPr lang="zh-CN" altLang="en-US" sz="4000" dirty="0">
              <a:solidFill>
                <a:srgbClr val="E8318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06040" y="4892040"/>
            <a:ext cx="110871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787660" y="1519672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原价</a:t>
            </a:r>
            <a:r>
              <a:rPr lang="zh-CN" altLang="en-US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20,000</a:t>
            </a:r>
            <a:endParaRPr lang="zh-CN" alt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938125" y="241869"/>
            <a:ext cx="8005975" cy="556838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730500" y="2286000"/>
            <a:ext cx="1803400" cy="800100"/>
          </a:xfrm>
          <a:prstGeom prst="rect">
            <a:avLst/>
          </a:prstGeom>
          <a:solidFill>
            <a:srgbClr val="E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40050" y="3066197"/>
            <a:ext cx="1384300" cy="177800"/>
          </a:xfrm>
          <a:prstGeom prst="rect">
            <a:avLst/>
          </a:prstGeom>
          <a:solidFill>
            <a:srgbClr val="E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2798086" y="2334051"/>
            <a:ext cx="1833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展前电子刊物广告</a:t>
            </a: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"/>
          <p:cNvSpPr txBox="1"/>
          <p:nvPr/>
        </p:nvSpPr>
        <p:spPr>
          <a:xfrm>
            <a:off x="803760" y="383524"/>
            <a:ext cx="6662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E831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基础曝光套餐</a:t>
            </a:r>
            <a:endParaRPr lang="zh-CN" altLang="en-US" sz="4000" b="1" dirty="0">
              <a:solidFill>
                <a:srgbClr val="E8318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06040" y="4892040"/>
            <a:ext cx="110871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004953" y="383524"/>
            <a:ext cx="7881997" cy="5461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06040" y="4892040"/>
            <a:ext cx="110871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787660" y="1519672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原价</a:t>
            </a:r>
            <a:r>
              <a:rPr lang="zh-CN" altLang="en-US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0,000</a:t>
            </a:r>
            <a:endParaRPr lang="zh-CN" alt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564169" y="653683"/>
            <a:ext cx="20697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</a:rPr>
              <a:t>5,000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3831" y="333773"/>
            <a:ext cx="8591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更多现场广告机会，详询销售人员</a:t>
            </a:r>
            <a:endParaRPr lang="zh-CN" altLang="en-US" sz="3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993214" y="980104"/>
            <a:ext cx="4775886" cy="11922"/>
          </a:xfrm>
          <a:prstGeom prst="line">
            <a:avLst/>
          </a:prstGeom>
          <a:ln w="38100">
            <a:solidFill>
              <a:srgbClr val="E2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643831" y="990274"/>
            <a:ext cx="1387483" cy="1750"/>
          </a:xfrm>
          <a:prstGeom prst="line">
            <a:avLst/>
          </a:prstGeom>
          <a:ln w="38100">
            <a:solidFill>
              <a:srgbClr val="202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1519673"/>
            <a:ext cx="4112639" cy="263322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4146052" y="4203700"/>
            <a:ext cx="4032251" cy="265429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4146052" y="1519672"/>
            <a:ext cx="4014369" cy="264592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193834" y="1519672"/>
            <a:ext cx="3985098" cy="265339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8193834" y="4192556"/>
            <a:ext cx="3998166" cy="266544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email"/>
          <a:srcRect/>
          <a:stretch>
            <a:fillRect/>
          </a:stretch>
        </p:blipFill>
        <p:spPr>
          <a:xfrm>
            <a:off x="0" y="4203700"/>
            <a:ext cx="4112639" cy="2654298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454922" y="1577013"/>
            <a:ext cx="1765300" cy="12743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879843" y="1704338"/>
            <a:ext cx="2280578" cy="20565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011562" y="2851341"/>
            <a:ext cx="2088238" cy="57765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996989" y="5236448"/>
            <a:ext cx="2088238" cy="118975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5308600" y="4411464"/>
            <a:ext cx="2851821" cy="20147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8743540" y="4335526"/>
            <a:ext cx="2737259" cy="118975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020733" y="5372101"/>
            <a:ext cx="5171268" cy="14723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7853101" y="4353534"/>
            <a:ext cx="4338900" cy="26052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-12577" y="2145435"/>
            <a:ext cx="4094581" cy="22352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4094582" y="4379784"/>
            <a:ext cx="3758519" cy="25527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-16686" y="4380635"/>
            <a:ext cx="4108536" cy="25781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email"/>
          <a:srcRect r="-305"/>
          <a:stretch>
            <a:fillRect/>
          </a:stretch>
        </p:blipFill>
        <p:spPr>
          <a:xfrm>
            <a:off x="4091850" y="2097378"/>
            <a:ext cx="4016253" cy="228325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email"/>
          <a:srcRect/>
          <a:stretch>
            <a:fillRect/>
          </a:stretch>
        </p:blipFill>
        <p:spPr>
          <a:xfrm>
            <a:off x="-22424" y="-133214"/>
            <a:ext cx="4134261" cy="227864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email"/>
          <a:srcRect/>
          <a:stretch>
            <a:fillRect/>
          </a:stretch>
        </p:blipFill>
        <p:spPr>
          <a:xfrm>
            <a:off x="4094582" y="-152109"/>
            <a:ext cx="3936946" cy="229754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 cstate="email"/>
          <a:srcRect/>
          <a:stretch>
            <a:fillRect/>
          </a:stretch>
        </p:blipFill>
        <p:spPr>
          <a:xfrm>
            <a:off x="8021801" y="-152109"/>
            <a:ext cx="4200576" cy="253807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9" cstate="email"/>
          <a:srcRect/>
          <a:stretch>
            <a:fillRect/>
          </a:stretch>
        </p:blipFill>
        <p:spPr>
          <a:xfrm>
            <a:off x="8073580" y="2023175"/>
            <a:ext cx="4133371" cy="235746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-22424" y="1658692"/>
            <a:ext cx="12229375" cy="3524250"/>
          </a:xfrm>
          <a:prstGeom prst="rect">
            <a:avLst/>
          </a:prstGeom>
          <a:solidFill>
            <a:srgbClr val="DD117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天的展会</a:t>
            </a:r>
            <a:endParaRPr lang="en-US" altLang="zh-CN" sz="5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你们将在这里收获</a:t>
            </a:r>
            <a:endParaRPr lang="en-US" altLang="zh-CN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无限商机</a:t>
            </a:r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020733" y="5372101"/>
            <a:ext cx="5171268" cy="14723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7853101" y="4353534"/>
            <a:ext cx="4338900" cy="26052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-12577" y="2145435"/>
            <a:ext cx="4094581" cy="22352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4094582" y="4379784"/>
            <a:ext cx="3758519" cy="25527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-16686" y="4380635"/>
            <a:ext cx="4108536" cy="25781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email"/>
          <a:srcRect r="-305"/>
          <a:stretch>
            <a:fillRect/>
          </a:stretch>
        </p:blipFill>
        <p:spPr>
          <a:xfrm>
            <a:off x="4091850" y="2097378"/>
            <a:ext cx="4016253" cy="228325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email"/>
          <a:srcRect/>
          <a:stretch>
            <a:fillRect/>
          </a:stretch>
        </p:blipFill>
        <p:spPr>
          <a:xfrm>
            <a:off x="-22424" y="-133214"/>
            <a:ext cx="4134261" cy="227864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email"/>
          <a:srcRect/>
          <a:stretch>
            <a:fillRect/>
          </a:stretch>
        </p:blipFill>
        <p:spPr>
          <a:xfrm>
            <a:off x="4094582" y="-152109"/>
            <a:ext cx="3936946" cy="229754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 cstate="email"/>
          <a:srcRect/>
          <a:stretch>
            <a:fillRect/>
          </a:stretch>
        </p:blipFill>
        <p:spPr>
          <a:xfrm>
            <a:off x="8021801" y="-152109"/>
            <a:ext cx="4200576" cy="253807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9" cstate="email"/>
          <a:srcRect/>
          <a:stretch>
            <a:fillRect/>
          </a:stretch>
        </p:blipFill>
        <p:spPr>
          <a:xfrm>
            <a:off x="8073580" y="2023175"/>
            <a:ext cx="4133371" cy="235746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-22424" y="1658692"/>
            <a:ext cx="12229375" cy="3524250"/>
          </a:xfrm>
          <a:prstGeom prst="rect">
            <a:avLst/>
          </a:prstGeom>
          <a:solidFill>
            <a:srgbClr val="DD117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12797" y="1889733"/>
            <a:ext cx="9517667" cy="2614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期待相聚深圳</a:t>
            </a:r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礼品家居展</a:t>
            </a:r>
            <a:endParaRPr lang="en-US" altLang="zh-CN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25-28</a:t>
            </a: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EE00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72726" y="549694"/>
            <a:ext cx="3970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励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展华博旗下其它展会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1999" cy="6869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1751</Words>
  <Application>WPS 演示</Application>
  <PresentationFormat>宽屏</PresentationFormat>
  <Paragraphs>264</Paragraphs>
  <Slides>45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45</vt:i4>
      </vt:variant>
    </vt:vector>
  </HeadingPairs>
  <TitlesOfParts>
    <vt:vector size="59" baseType="lpstr">
      <vt:lpstr>Arial</vt:lpstr>
      <vt:lpstr>宋体</vt:lpstr>
      <vt:lpstr>Wingdings</vt:lpstr>
      <vt:lpstr>Calibri</vt:lpstr>
      <vt:lpstr>微软雅黑</vt:lpstr>
      <vt:lpstr>Arial Narrow</vt:lpstr>
      <vt:lpstr>Times New Roman</vt:lpstr>
      <vt:lpstr>Arial Unicode MS</vt:lpstr>
      <vt:lpstr>Arial Unicode MS</vt:lpstr>
      <vt:lpstr>Calibri Light</vt:lpstr>
      <vt:lpstr>Kozuka Gothic Std R</vt:lpstr>
      <vt:lpstr>MS Mincho</vt:lpstr>
      <vt:lpstr>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胡 雯</dc:creator>
  <cp:lastModifiedBy>Administrator</cp:lastModifiedBy>
  <cp:revision>382</cp:revision>
  <cp:lastPrinted>2014-11-24T03:33:00Z</cp:lastPrinted>
  <dcterms:created xsi:type="dcterms:W3CDTF">2014-10-30T01:47:00Z</dcterms:created>
  <dcterms:modified xsi:type="dcterms:W3CDTF">2019-10-15T02:10:48Z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2052-11.1.0.8765</vt:lpwstr>
  </property>
</Properties>
</file>